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E7EF0F-B8DA-4A03-8B51-08FD1F120D56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50FCC0-00B7-483B-BC63-9607EAE02FAF}">
      <dgm:prSet phldrT="[Text]"/>
      <dgm:spPr/>
      <dgm:t>
        <a:bodyPr/>
        <a:lstStyle/>
        <a:p>
          <a:r>
            <a:rPr lang="pt-BR" b="1"/>
            <a:t>1 - Desenvolvimento Sistema de Compras</a:t>
          </a:r>
          <a:endParaRPr lang="en-US" b="1"/>
        </a:p>
      </dgm:t>
    </dgm:pt>
    <dgm:pt modelId="{05DFD05B-2FBD-47B0-9FD4-DCE294E75D13}" type="parTrans" cxnId="{93896947-F16B-4689-8E84-92FA5C61D47C}">
      <dgm:prSet/>
      <dgm:spPr/>
      <dgm:t>
        <a:bodyPr/>
        <a:lstStyle/>
        <a:p>
          <a:endParaRPr lang="en-US" sz="1600"/>
        </a:p>
      </dgm:t>
    </dgm:pt>
    <dgm:pt modelId="{E399F791-21D8-422F-9DB6-79A8627953D8}" type="sibTrans" cxnId="{93896947-F16B-4689-8E84-92FA5C61D47C}">
      <dgm:prSet/>
      <dgm:spPr/>
      <dgm:t>
        <a:bodyPr/>
        <a:lstStyle/>
        <a:p>
          <a:endParaRPr lang="en-US"/>
        </a:p>
      </dgm:t>
    </dgm:pt>
    <dgm:pt modelId="{D8D4D0C1-62CA-4CA3-84B0-8A33EFC2203E}">
      <dgm:prSet phldrT="[Text]"/>
      <dgm:spPr/>
      <dgm:t>
        <a:bodyPr/>
        <a:lstStyle/>
        <a:p>
          <a:r>
            <a: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1.1 - Análise</a:t>
          </a:r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E4F34E-BD09-46FF-B972-E2856B0B6D31}" type="parTrans" cxnId="{3058889A-75D9-42C6-8F19-1D570F45ADA6}">
      <dgm:prSet/>
      <dgm:spPr/>
      <dgm:t>
        <a:bodyPr/>
        <a:lstStyle/>
        <a:p>
          <a:endParaRPr lang="en-US" sz="1600"/>
        </a:p>
      </dgm:t>
    </dgm:pt>
    <dgm:pt modelId="{C777E8F1-C08D-4A39-B0B7-5B1C21E0BA85}" type="sibTrans" cxnId="{3058889A-75D9-42C6-8F19-1D570F45ADA6}">
      <dgm:prSet/>
      <dgm:spPr/>
      <dgm:t>
        <a:bodyPr/>
        <a:lstStyle/>
        <a:p>
          <a:endParaRPr lang="en-US"/>
        </a:p>
      </dgm:t>
    </dgm:pt>
    <dgm:pt modelId="{1F38E7FA-11C5-45AB-8DF9-DC08D6CEBA26}">
      <dgm:prSet phldrT="[Text]"/>
      <dgm:spPr/>
      <dgm:t>
        <a:bodyPr/>
        <a:lstStyle/>
        <a:p>
          <a:r>
            <a:rPr lang="pt-BR"/>
            <a:t>1.1.1 – Documento de Requisitos de Negócio</a:t>
          </a:r>
          <a:endParaRPr lang="en-US"/>
        </a:p>
      </dgm:t>
    </dgm:pt>
    <dgm:pt modelId="{E48BD62E-1969-452E-AD5D-F40B989A9448}" type="parTrans" cxnId="{6FEA7976-EF6F-4AB0-85BC-28E32903875D}">
      <dgm:prSet/>
      <dgm:spPr/>
      <dgm:t>
        <a:bodyPr/>
        <a:lstStyle/>
        <a:p>
          <a:endParaRPr lang="en-US" sz="1600"/>
        </a:p>
      </dgm:t>
    </dgm:pt>
    <dgm:pt modelId="{3493CD08-27C3-439C-AD89-CAC904C7D1B4}" type="sibTrans" cxnId="{6FEA7976-EF6F-4AB0-85BC-28E32903875D}">
      <dgm:prSet/>
      <dgm:spPr/>
      <dgm:t>
        <a:bodyPr/>
        <a:lstStyle/>
        <a:p>
          <a:endParaRPr lang="en-US"/>
        </a:p>
      </dgm:t>
    </dgm:pt>
    <dgm:pt modelId="{F1D6C6C2-CA31-41F3-9799-236C8EFDC0EB}">
      <dgm:prSet phldrT="[Text]"/>
      <dgm:spPr/>
      <dgm:t>
        <a:bodyPr/>
        <a:lstStyle/>
        <a:p>
          <a:r>
            <a:rPr lang="pt-BR"/>
            <a:t>1.1.2  - Documento de Requisitos Funcionais</a:t>
          </a:r>
          <a:endParaRPr lang="en-US"/>
        </a:p>
      </dgm:t>
    </dgm:pt>
    <dgm:pt modelId="{B1F809A9-A219-4585-89FF-C96F25A4F9B1}" type="parTrans" cxnId="{353CC952-32B4-4529-8094-F72CE1954101}">
      <dgm:prSet/>
      <dgm:spPr/>
      <dgm:t>
        <a:bodyPr/>
        <a:lstStyle/>
        <a:p>
          <a:endParaRPr lang="en-US" sz="1600"/>
        </a:p>
      </dgm:t>
    </dgm:pt>
    <dgm:pt modelId="{5CA597F2-9660-40C7-A247-2DC49B9EB3B1}" type="sibTrans" cxnId="{353CC952-32B4-4529-8094-F72CE1954101}">
      <dgm:prSet/>
      <dgm:spPr/>
      <dgm:t>
        <a:bodyPr/>
        <a:lstStyle/>
        <a:p>
          <a:endParaRPr lang="en-US"/>
        </a:p>
      </dgm:t>
    </dgm:pt>
    <dgm:pt modelId="{F39DBE7C-F971-4AF5-86BE-302F57698AAF}">
      <dgm:prSet phldrT="[Text]"/>
      <dgm:spPr/>
      <dgm:t>
        <a:bodyPr/>
        <a:lstStyle/>
        <a:p>
          <a:r>
            <a: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1.2 - Desenho</a:t>
          </a:r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EC537A-63C8-4E62-8799-C316AC593E30}" type="parTrans" cxnId="{F5974BAB-6C2E-4A1B-A840-175997D4A4E4}">
      <dgm:prSet/>
      <dgm:spPr/>
      <dgm:t>
        <a:bodyPr/>
        <a:lstStyle/>
        <a:p>
          <a:endParaRPr lang="en-US" sz="1600"/>
        </a:p>
      </dgm:t>
    </dgm:pt>
    <dgm:pt modelId="{5F137B20-D229-4A04-B6D6-6B6D7130FFCD}" type="sibTrans" cxnId="{F5974BAB-6C2E-4A1B-A840-175997D4A4E4}">
      <dgm:prSet/>
      <dgm:spPr/>
      <dgm:t>
        <a:bodyPr/>
        <a:lstStyle/>
        <a:p>
          <a:endParaRPr lang="en-US"/>
        </a:p>
      </dgm:t>
    </dgm:pt>
    <dgm:pt modelId="{06AB73D0-F324-47D4-820F-94E3E39DA7A8}">
      <dgm:prSet phldrT="[Text]"/>
      <dgm:spPr/>
      <dgm:t>
        <a:bodyPr/>
        <a:lstStyle/>
        <a:p>
          <a:r>
            <a:rPr lang="pt-BR"/>
            <a:t>1.2.1 – Desenho de Base de Dados</a:t>
          </a:r>
          <a:endParaRPr lang="en-US"/>
        </a:p>
      </dgm:t>
    </dgm:pt>
    <dgm:pt modelId="{4ADE07EF-50EE-4F43-8581-93EDB474FAD4}" type="parTrans" cxnId="{0EB3717A-DD6C-4B86-A83D-B3EDEADF2A74}">
      <dgm:prSet/>
      <dgm:spPr/>
      <dgm:t>
        <a:bodyPr/>
        <a:lstStyle/>
        <a:p>
          <a:endParaRPr lang="en-US" sz="1600"/>
        </a:p>
      </dgm:t>
    </dgm:pt>
    <dgm:pt modelId="{04973A6F-38FA-4267-A05E-102291FC38B2}" type="sibTrans" cxnId="{0EB3717A-DD6C-4B86-A83D-B3EDEADF2A74}">
      <dgm:prSet/>
      <dgm:spPr/>
      <dgm:t>
        <a:bodyPr/>
        <a:lstStyle/>
        <a:p>
          <a:endParaRPr lang="en-US"/>
        </a:p>
      </dgm:t>
    </dgm:pt>
    <dgm:pt modelId="{AB184C52-24E3-42A2-85C7-6A3C9FD2DB71}">
      <dgm:prSet phldrT="[Text]"/>
      <dgm:spPr/>
      <dgm:t>
        <a:bodyPr/>
        <a:lstStyle/>
        <a:p>
          <a:r>
            <a: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1.3 – Codificação</a:t>
          </a:r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98D721-8DDB-47D8-878B-867E610EF907}" type="parTrans" cxnId="{766A97FD-DDD9-4A8C-BC5F-7F79E48C262B}">
      <dgm:prSet/>
      <dgm:spPr/>
      <dgm:t>
        <a:bodyPr/>
        <a:lstStyle/>
        <a:p>
          <a:endParaRPr lang="en-US" sz="1600"/>
        </a:p>
      </dgm:t>
    </dgm:pt>
    <dgm:pt modelId="{CD0EC91A-CF46-44D7-BC95-32803A1BCA85}" type="sibTrans" cxnId="{766A97FD-DDD9-4A8C-BC5F-7F79E48C262B}">
      <dgm:prSet/>
      <dgm:spPr/>
      <dgm:t>
        <a:bodyPr/>
        <a:lstStyle/>
        <a:p>
          <a:endParaRPr lang="en-US"/>
        </a:p>
      </dgm:t>
    </dgm:pt>
    <dgm:pt modelId="{5E4128A6-F09F-4D55-96A4-F7E9DACA3FF9}">
      <dgm:prSet phldrT="[Text]"/>
      <dgm:spPr/>
      <dgm:t>
        <a:bodyPr/>
        <a:lstStyle/>
        <a:p>
          <a:r>
            <a: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1.4 – Testes</a:t>
          </a:r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1B7099-9ECE-4F97-8042-3EECF00EE1B0}" type="parTrans" cxnId="{3D03D825-05F7-4C6B-80E6-EFF1ED2BA86E}">
      <dgm:prSet/>
      <dgm:spPr/>
      <dgm:t>
        <a:bodyPr/>
        <a:lstStyle/>
        <a:p>
          <a:endParaRPr lang="en-US" sz="1600"/>
        </a:p>
      </dgm:t>
    </dgm:pt>
    <dgm:pt modelId="{BAEC08FF-D4F5-403E-BDD5-1E6FF6D59C7C}" type="sibTrans" cxnId="{3D03D825-05F7-4C6B-80E6-EFF1ED2BA86E}">
      <dgm:prSet/>
      <dgm:spPr/>
      <dgm:t>
        <a:bodyPr/>
        <a:lstStyle/>
        <a:p>
          <a:endParaRPr lang="en-US"/>
        </a:p>
      </dgm:t>
    </dgm:pt>
    <dgm:pt modelId="{1F1E568C-5F4F-4F0F-AABF-188779F97C8A}">
      <dgm:prSet phldrT="[Text]"/>
      <dgm:spPr/>
      <dgm:t>
        <a:bodyPr/>
        <a:lstStyle/>
        <a:p>
          <a:r>
            <a:rPr lang="pt-B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1.5 – Implantação</a:t>
          </a:r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538924-5C77-42E5-BB1A-C91E9CD1DE78}" type="parTrans" cxnId="{7E2AA5D9-B8DB-4F39-92D8-9E1EB0C32D78}">
      <dgm:prSet/>
      <dgm:spPr/>
      <dgm:t>
        <a:bodyPr/>
        <a:lstStyle/>
        <a:p>
          <a:endParaRPr lang="en-US" sz="1600"/>
        </a:p>
      </dgm:t>
    </dgm:pt>
    <dgm:pt modelId="{738F7F16-2636-49BC-9B2F-021750292861}" type="sibTrans" cxnId="{7E2AA5D9-B8DB-4F39-92D8-9E1EB0C32D78}">
      <dgm:prSet/>
      <dgm:spPr/>
      <dgm:t>
        <a:bodyPr/>
        <a:lstStyle/>
        <a:p>
          <a:endParaRPr lang="en-US"/>
        </a:p>
      </dgm:t>
    </dgm:pt>
    <dgm:pt modelId="{05CDB6FB-9484-43F8-8453-A5C60C213A27}">
      <dgm:prSet phldrT="[Text]"/>
      <dgm:spPr/>
      <dgm:t>
        <a:bodyPr/>
        <a:lstStyle/>
        <a:p>
          <a:r>
            <a:rPr lang="pt-BR"/>
            <a:t>1.2.2 – Desenho de Arquitetura</a:t>
          </a:r>
          <a:endParaRPr lang="en-US"/>
        </a:p>
      </dgm:t>
    </dgm:pt>
    <dgm:pt modelId="{C300A1CD-E4F6-4708-ADCC-0CCD0549A864}" type="parTrans" cxnId="{FED655C1-FA82-4E0C-96ED-B5CA30CC2097}">
      <dgm:prSet/>
      <dgm:spPr/>
      <dgm:t>
        <a:bodyPr/>
        <a:lstStyle/>
        <a:p>
          <a:endParaRPr lang="en-US"/>
        </a:p>
      </dgm:t>
    </dgm:pt>
    <dgm:pt modelId="{D8E1E322-1C47-4C6B-BE95-E5FB580A84B3}" type="sibTrans" cxnId="{FED655C1-FA82-4E0C-96ED-B5CA30CC2097}">
      <dgm:prSet/>
      <dgm:spPr/>
      <dgm:t>
        <a:bodyPr/>
        <a:lstStyle/>
        <a:p>
          <a:endParaRPr lang="en-US"/>
        </a:p>
      </dgm:t>
    </dgm:pt>
    <dgm:pt modelId="{BF22F568-8A05-40D5-ACC8-798BE1088A8B}">
      <dgm:prSet phldrT="[Text]"/>
      <dgm:spPr/>
      <dgm:t>
        <a:bodyPr/>
        <a:lstStyle/>
        <a:p>
          <a:r>
            <a:rPr lang="pt-BR"/>
            <a:t>1.2.3 – Desenho de Telas</a:t>
          </a:r>
          <a:endParaRPr lang="en-US"/>
        </a:p>
      </dgm:t>
    </dgm:pt>
    <dgm:pt modelId="{83351FE4-2776-4A1F-ACDA-C8CDD861071E}" type="parTrans" cxnId="{BDE21FAC-A8A0-42C9-B8CD-1B173D1E02C9}">
      <dgm:prSet/>
      <dgm:spPr/>
      <dgm:t>
        <a:bodyPr/>
        <a:lstStyle/>
        <a:p>
          <a:endParaRPr lang="en-US"/>
        </a:p>
      </dgm:t>
    </dgm:pt>
    <dgm:pt modelId="{0943C10E-6488-4248-9BD1-BEF77C397E4F}" type="sibTrans" cxnId="{BDE21FAC-A8A0-42C9-B8CD-1B173D1E02C9}">
      <dgm:prSet/>
      <dgm:spPr/>
      <dgm:t>
        <a:bodyPr/>
        <a:lstStyle/>
        <a:p>
          <a:endParaRPr lang="en-US"/>
        </a:p>
      </dgm:t>
    </dgm:pt>
    <dgm:pt modelId="{45922526-1C2D-4004-88B9-2D8871000BA6}">
      <dgm:prSet phldrT="[Text]"/>
      <dgm:spPr/>
      <dgm:t>
        <a:bodyPr/>
        <a:lstStyle/>
        <a:p>
          <a:r>
            <a:rPr lang="pt-BR"/>
            <a:t>1.2.4 – Desenho de Relatórios</a:t>
          </a:r>
          <a:endParaRPr lang="en-US"/>
        </a:p>
      </dgm:t>
    </dgm:pt>
    <dgm:pt modelId="{B741F8B4-8320-45DF-8F9D-4A0FA175908A}" type="parTrans" cxnId="{33D72F64-8EFE-446C-AB7E-D2C02482F117}">
      <dgm:prSet/>
      <dgm:spPr/>
      <dgm:t>
        <a:bodyPr/>
        <a:lstStyle/>
        <a:p>
          <a:endParaRPr lang="en-US"/>
        </a:p>
      </dgm:t>
    </dgm:pt>
    <dgm:pt modelId="{3FEE70A6-838F-4B9A-BAFC-41E54395D557}" type="sibTrans" cxnId="{33D72F64-8EFE-446C-AB7E-D2C02482F117}">
      <dgm:prSet/>
      <dgm:spPr/>
      <dgm:t>
        <a:bodyPr/>
        <a:lstStyle/>
        <a:p>
          <a:endParaRPr lang="en-US"/>
        </a:p>
      </dgm:t>
    </dgm:pt>
    <dgm:pt modelId="{39000EB0-64F0-4113-A8EC-0D7DD19EFF1F}">
      <dgm:prSet phldrT="[Text]"/>
      <dgm:spPr/>
      <dgm:t>
        <a:bodyPr/>
        <a:lstStyle/>
        <a:p>
          <a:r>
            <a:rPr lang="pt-BR"/>
            <a:t>1.3.1 – Codificação Arquitetura</a:t>
          </a:r>
        </a:p>
      </dgm:t>
    </dgm:pt>
    <dgm:pt modelId="{0A4A211C-19BC-4B1F-B3D6-2A59DCAB13AB}" type="parTrans" cxnId="{D648D654-58B8-41F7-A99A-C88A40422F9A}">
      <dgm:prSet/>
      <dgm:spPr/>
      <dgm:t>
        <a:bodyPr/>
        <a:lstStyle/>
        <a:p>
          <a:endParaRPr lang="en-US"/>
        </a:p>
      </dgm:t>
    </dgm:pt>
    <dgm:pt modelId="{BDD93024-FF01-4361-AA89-BEF82FAE8953}" type="sibTrans" cxnId="{D648D654-58B8-41F7-A99A-C88A40422F9A}">
      <dgm:prSet/>
      <dgm:spPr/>
      <dgm:t>
        <a:bodyPr/>
        <a:lstStyle/>
        <a:p>
          <a:endParaRPr lang="en-US"/>
        </a:p>
      </dgm:t>
    </dgm:pt>
    <dgm:pt modelId="{BA383214-A81C-477A-A5F2-AABF5AD497E0}">
      <dgm:prSet phldrT="[Text]"/>
      <dgm:spPr/>
      <dgm:t>
        <a:bodyPr/>
        <a:lstStyle/>
        <a:p>
          <a:r>
            <a:rPr lang="pt-BR"/>
            <a:t>1.3.2 – Criação de Tabelas</a:t>
          </a:r>
        </a:p>
      </dgm:t>
    </dgm:pt>
    <dgm:pt modelId="{788C0031-D634-48EF-A724-50E57A34C1DF}" type="parTrans" cxnId="{6AFB46E0-580F-451E-9C46-5A7B7C555B21}">
      <dgm:prSet/>
      <dgm:spPr/>
      <dgm:t>
        <a:bodyPr/>
        <a:lstStyle/>
        <a:p>
          <a:endParaRPr lang="en-US"/>
        </a:p>
      </dgm:t>
    </dgm:pt>
    <dgm:pt modelId="{3026CC0D-E51E-4B40-AFCC-E7E26081CFA4}" type="sibTrans" cxnId="{6AFB46E0-580F-451E-9C46-5A7B7C555B21}">
      <dgm:prSet/>
      <dgm:spPr/>
      <dgm:t>
        <a:bodyPr/>
        <a:lstStyle/>
        <a:p>
          <a:endParaRPr lang="en-US"/>
        </a:p>
      </dgm:t>
    </dgm:pt>
    <dgm:pt modelId="{5C27E7CA-5D69-419B-867D-7E5CBCCEED68}">
      <dgm:prSet phldrT="[Text]"/>
      <dgm:spPr/>
      <dgm:t>
        <a:bodyPr/>
        <a:lstStyle/>
        <a:p>
          <a:r>
            <a:rPr lang="pt-BR"/>
            <a:t>1.3.3 – Codificação da Camada de Negócios</a:t>
          </a:r>
        </a:p>
      </dgm:t>
    </dgm:pt>
    <dgm:pt modelId="{A9DAF8F4-17C6-4269-AB44-C4FB44A019B5}" type="parTrans" cxnId="{66F8636B-6DB7-42E7-8C93-E781F5B16C9A}">
      <dgm:prSet/>
      <dgm:spPr/>
      <dgm:t>
        <a:bodyPr/>
        <a:lstStyle/>
        <a:p>
          <a:endParaRPr lang="en-US"/>
        </a:p>
      </dgm:t>
    </dgm:pt>
    <dgm:pt modelId="{E5691170-25A7-4E01-A90F-CF40D0475A77}" type="sibTrans" cxnId="{66F8636B-6DB7-42E7-8C93-E781F5B16C9A}">
      <dgm:prSet/>
      <dgm:spPr/>
      <dgm:t>
        <a:bodyPr/>
        <a:lstStyle/>
        <a:p>
          <a:endParaRPr lang="en-US"/>
        </a:p>
      </dgm:t>
    </dgm:pt>
    <dgm:pt modelId="{2C380304-E231-4E61-95FD-E87A72788760}">
      <dgm:prSet phldrT="[Text]"/>
      <dgm:spPr/>
      <dgm:t>
        <a:bodyPr/>
        <a:lstStyle/>
        <a:p>
          <a:r>
            <a:rPr lang="pt-BR"/>
            <a:t>1.3.4 – Codificação de Telas e Relatórios</a:t>
          </a:r>
        </a:p>
      </dgm:t>
    </dgm:pt>
    <dgm:pt modelId="{3E9A9625-9FF5-452B-A6BF-C82CAF27C7CB}" type="parTrans" cxnId="{DE2D9BBB-308F-434C-BFA4-5125664CF3DF}">
      <dgm:prSet/>
      <dgm:spPr/>
      <dgm:t>
        <a:bodyPr/>
        <a:lstStyle/>
        <a:p>
          <a:endParaRPr lang="en-US"/>
        </a:p>
      </dgm:t>
    </dgm:pt>
    <dgm:pt modelId="{15F8BC3D-A814-4EDF-A7D1-230FBFD6E364}" type="sibTrans" cxnId="{DE2D9BBB-308F-434C-BFA4-5125664CF3DF}">
      <dgm:prSet/>
      <dgm:spPr/>
      <dgm:t>
        <a:bodyPr/>
        <a:lstStyle/>
        <a:p>
          <a:endParaRPr lang="en-US"/>
        </a:p>
      </dgm:t>
    </dgm:pt>
    <dgm:pt modelId="{4EEA76A6-630F-4C88-A704-C373D09D4EEB}">
      <dgm:prSet phldrT="[Text]"/>
      <dgm:spPr/>
      <dgm:t>
        <a:bodyPr/>
        <a:lstStyle/>
        <a:p>
          <a:r>
            <a:rPr lang="pt-BR"/>
            <a:t>1.4.1 – Testes Unitários</a:t>
          </a:r>
          <a:endParaRPr lang="en-US"/>
        </a:p>
      </dgm:t>
    </dgm:pt>
    <dgm:pt modelId="{7EA0AC51-EF0E-4E0D-B2E1-FC3A756D43A4}" type="parTrans" cxnId="{9ECF02AF-6AAD-4D77-92FA-F485851F9420}">
      <dgm:prSet/>
      <dgm:spPr/>
      <dgm:t>
        <a:bodyPr/>
        <a:lstStyle/>
        <a:p>
          <a:endParaRPr lang="en-US"/>
        </a:p>
      </dgm:t>
    </dgm:pt>
    <dgm:pt modelId="{B3ED8110-116F-4771-AF41-76AD87387464}" type="sibTrans" cxnId="{9ECF02AF-6AAD-4D77-92FA-F485851F9420}">
      <dgm:prSet/>
      <dgm:spPr/>
      <dgm:t>
        <a:bodyPr/>
        <a:lstStyle/>
        <a:p>
          <a:endParaRPr lang="en-US"/>
        </a:p>
      </dgm:t>
    </dgm:pt>
    <dgm:pt modelId="{9B0397FE-513B-435C-83E4-3D1EB2F45FCC}">
      <dgm:prSet phldrT="[Text]"/>
      <dgm:spPr/>
      <dgm:t>
        <a:bodyPr/>
        <a:lstStyle/>
        <a:p>
          <a:r>
            <a:rPr lang="pt-BR"/>
            <a:t>1.4.2 – Testes Integrados</a:t>
          </a:r>
          <a:endParaRPr lang="en-US"/>
        </a:p>
      </dgm:t>
    </dgm:pt>
    <dgm:pt modelId="{742B6C6D-E3A6-49A8-8643-906C9B76EC42}" type="parTrans" cxnId="{3BBDA142-1935-47CE-BED3-502578D262D2}">
      <dgm:prSet/>
      <dgm:spPr/>
      <dgm:t>
        <a:bodyPr/>
        <a:lstStyle/>
        <a:p>
          <a:endParaRPr lang="en-US"/>
        </a:p>
      </dgm:t>
    </dgm:pt>
    <dgm:pt modelId="{96A321B7-76AD-4B27-BD60-0B4A1956CE27}" type="sibTrans" cxnId="{3BBDA142-1935-47CE-BED3-502578D262D2}">
      <dgm:prSet/>
      <dgm:spPr/>
      <dgm:t>
        <a:bodyPr/>
        <a:lstStyle/>
        <a:p>
          <a:endParaRPr lang="en-US"/>
        </a:p>
      </dgm:t>
    </dgm:pt>
    <dgm:pt modelId="{A6BFC9BA-31DB-4291-B1E8-62095402BE37}">
      <dgm:prSet phldrT="[Text]"/>
      <dgm:spPr/>
      <dgm:t>
        <a:bodyPr/>
        <a:lstStyle/>
        <a:p>
          <a:r>
            <a:rPr lang="pt-BR"/>
            <a:t>1.4.3 – Testes de Desempenho</a:t>
          </a:r>
          <a:endParaRPr lang="en-US"/>
        </a:p>
      </dgm:t>
    </dgm:pt>
    <dgm:pt modelId="{0C03C777-CB31-4E10-AF85-006B3B3D52D2}" type="parTrans" cxnId="{454C4477-4494-44BB-8EFB-0B100CC7832B}">
      <dgm:prSet/>
      <dgm:spPr/>
      <dgm:t>
        <a:bodyPr/>
        <a:lstStyle/>
        <a:p>
          <a:endParaRPr lang="en-US"/>
        </a:p>
      </dgm:t>
    </dgm:pt>
    <dgm:pt modelId="{C7A86C49-2EEC-4D43-91BA-E914551BC303}" type="sibTrans" cxnId="{454C4477-4494-44BB-8EFB-0B100CC7832B}">
      <dgm:prSet/>
      <dgm:spPr/>
      <dgm:t>
        <a:bodyPr/>
        <a:lstStyle/>
        <a:p>
          <a:endParaRPr lang="en-US"/>
        </a:p>
      </dgm:t>
    </dgm:pt>
    <dgm:pt modelId="{1234F2DB-54F2-4FFF-83F8-43AA56272AF8}">
      <dgm:prSet phldrT="[Text]"/>
      <dgm:spPr/>
      <dgm:t>
        <a:bodyPr/>
        <a:lstStyle/>
        <a:p>
          <a:r>
            <a:rPr lang="pt-BR"/>
            <a:t>1.4.4 – Testes de Aceitação do Usuário</a:t>
          </a:r>
          <a:endParaRPr lang="en-US"/>
        </a:p>
      </dgm:t>
    </dgm:pt>
    <dgm:pt modelId="{0BDF1560-7145-4B4E-8AF0-AA7BE1A35B53}" type="parTrans" cxnId="{05CFB812-BD46-4B70-A1E5-CB185C0F12E6}">
      <dgm:prSet/>
      <dgm:spPr/>
      <dgm:t>
        <a:bodyPr/>
        <a:lstStyle/>
        <a:p>
          <a:endParaRPr lang="en-US"/>
        </a:p>
      </dgm:t>
    </dgm:pt>
    <dgm:pt modelId="{806A56F8-4051-4E95-97A1-BC1C605EA8C3}" type="sibTrans" cxnId="{05CFB812-BD46-4B70-A1E5-CB185C0F12E6}">
      <dgm:prSet/>
      <dgm:spPr/>
      <dgm:t>
        <a:bodyPr/>
        <a:lstStyle/>
        <a:p>
          <a:endParaRPr lang="en-US"/>
        </a:p>
      </dgm:t>
    </dgm:pt>
    <dgm:pt modelId="{B2438EB1-F506-4FC4-B193-39BFD05620AC}">
      <dgm:prSet phldrT="[Text]"/>
      <dgm:spPr/>
      <dgm:t>
        <a:bodyPr/>
        <a:lstStyle/>
        <a:p>
          <a:r>
            <a:rPr lang="pt-BR"/>
            <a:t>1.5.1 – Obtenção de Aprovações</a:t>
          </a:r>
          <a:endParaRPr lang="en-US"/>
        </a:p>
      </dgm:t>
    </dgm:pt>
    <dgm:pt modelId="{BDCD0BC1-08CA-4BD3-A61D-B8C032E28A2C}" type="parTrans" cxnId="{349DB1C4-22E6-4E2C-9420-1387B80F2DF4}">
      <dgm:prSet/>
      <dgm:spPr/>
      <dgm:t>
        <a:bodyPr/>
        <a:lstStyle/>
        <a:p>
          <a:endParaRPr lang="en-US"/>
        </a:p>
      </dgm:t>
    </dgm:pt>
    <dgm:pt modelId="{54E9D756-F79B-4A83-81FE-38D02E64DAF3}" type="sibTrans" cxnId="{349DB1C4-22E6-4E2C-9420-1387B80F2DF4}">
      <dgm:prSet/>
      <dgm:spPr/>
      <dgm:t>
        <a:bodyPr/>
        <a:lstStyle/>
        <a:p>
          <a:endParaRPr lang="en-US"/>
        </a:p>
      </dgm:t>
    </dgm:pt>
    <dgm:pt modelId="{A4B615A0-841A-4E1B-A80C-2BF1291B7CA2}">
      <dgm:prSet phldrT="[Text]"/>
      <dgm:spPr/>
      <dgm:t>
        <a:bodyPr/>
        <a:lstStyle/>
        <a:p>
          <a:r>
            <a:rPr lang="pt-BR"/>
            <a:t>1.5.2 – Treinamento de Usuários</a:t>
          </a:r>
          <a:endParaRPr lang="en-US"/>
        </a:p>
      </dgm:t>
    </dgm:pt>
    <dgm:pt modelId="{AD7524EF-DC28-41AB-A1E0-F0252411B21E}" type="parTrans" cxnId="{CAD51C17-C01A-41CC-8E18-ABC4A3E333E2}">
      <dgm:prSet/>
      <dgm:spPr/>
      <dgm:t>
        <a:bodyPr/>
        <a:lstStyle/>
        <a:p>
          <a:endParaRPr lang="en-US"/>
        </a:p>
      </dgm:t>
    </dgm:pt>
    <dgm:pt modelId="{A1890413-9DC7-4EBE-9323-BB9D8C476112}" type="sibTrans" cxnId="{CAD51C17-C01A-41CC-8E18-ABC4A3E333E2}">
      <dgm:prSet/>
      <dgm:spPr/>
      <dgm:t>
        <a:bodyPr/>
        <a:lstStyle/>
        <a:p>
          <a:endParaRPr lang="en-US"/>
        </a:p>
      </dgm:t>
    </dgm:pt>
    <dgm:pt modelId="{9FEB9E97-31C8-4805-B77F-C7AC64EADB3D}">
      <dgm:prSet phldrT="[Text]"/>
      <dgm:spPr/>
      <dgm:t>
        <a:bodyPr/>
        <a:lstStyle/>
        <a:p>
          <a:r>
            <a:rPr lang="pt-BR"/>
            <a:t>1.5.3 – Publicação de Versão</a:t>
          </a:r>
          <a:endParaRPr lang="en-US"/>
        </a:p>
      </dgm:t>
    </dgm:pt>
    <dgm:pt modelId="{C23E2B6D-13D9-4364-AC34-8E10CA7034C3}" type="parTrans" cxnId="{3919D65A-4F65-468A-BF4B-338E374C531C}">
      <dgm:prSet/>
      <dgm:spPr/>
      <dgm:t>
        <a:bodyPr/>
        <a:lstStyle/>
        <a:p>
          <a:endParaRPr lang="en-US"/>
        </a:p>
      </dgm:t>
    </dgm:pt>
    <dgm:pt modelId="{C10D13A5-CCEC-4C11-B6EC-91E2400C3161}" type="sibTrans" cxnId="{3919D65A-4F65-468A-BF4B-338E374C531C}">
      <dgm:prSet/>
      <dgm:spPr/>
      <dgm:t>
        <a:bodyPr/>
        <a:lstStyle/>
        <a:p>
          <a:endParaRPr lang="en-US"/>
        </a:p>
      </dgm:t>
    </dgm:pt>
    <dgm:pt modelId="{7960E08A-62C9-43FE-A4AA-EAF873776ED9}">
      <dgm:prSet phldrT="[Text]"/>
      <dgm:spPr/>
      <dgm:t>
        <a:bodyPr/>
        <a:lstStyle/>
        <a:p>
          <a:r>
            <a:rPr lang="pt-BR"/>
            <a:t>1.5.4 – Instalação </a:t>
          </a:r>
          <a:endParaRPr lang="en-US"/>
        </a:p>
      </dgm:t>
    </dgm:pt>
    <dgm:pt modelId="{A9DF2C61-2032-4631-9FF4-1FCED6E48F86}" type="parTrans" cxnId="{2A48C843-E318-43C7-ADF8-18104EA3D757}">
      <dgm:prSet/>
      <dgm:spPr/>
      <dgm:t>
        <a:bodyPr/>
        <a:lstStyle/>
        <a:p>
          <a:endParaRPr lang="en-US"/>
        </a:p>
      </dgm:t>
    </dgm:pt>
    <dgm:pt modelId="{B42484EE-4AFA-41B4-B3A1-A01FF9888402}" type="sibTrans" cxnId="{2A48C843-E318-43C7-ADF8-18104EA3D757}">
      <dgm:prSet/>
      <dgm:spPr/>
      <dgm:t>
        <a:bodyPr/>
        <a:lstStyle/>
        <a:p>
          <a:endParaRPr lang="en-US"/>
        </a:p>
      </dgm:t>
    </dgm:pt>
    <dgm:pt modelId="{388C1A61-8106-4DC1-84A9-7BBE409CD885}" type="pres">
      <dgm:prSet presAssocID="{18E7EF0F-B8DA-4A03-8B51-08FD1F120D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A662048-4323-4F90-B098-B8E89645850E}" type="pres">
      <dgm:prSet presAssocID="{7350FCC0-00B7-483B-BC63-9607EAE02FAF}" presName="hierRoot1" presStyleCnt="0">
        <dgm:presLayoutVars>
          <dgm:hierBranch val="init"/>
        </dgm:presLayoutVars>
      </dgm:prSet>
      <dgm:spPr/>
    </dgm:pt>
    <dgm:pt modelId="{8EBB0C54-0456-4E6B-B446-7D4F01291815}" type="pres">
      <dgm:prSet presAssocID="{7350FCC0-00B7-483B-BC63-9607EAE02FAF}" presName="rootComposite1" presStyleCnt="0"/>
      <dgm:spPr/>
    </dgm:pt>
    <dgm:pt modelId="{955D4801-07CA-40C3-BADB-B2EC63CDB999}" type="pres">
      <dgm:prSet presAssocID="{7350FCC0-00B7-483B-BC63-9607EAE02FAF}" presName="rootText1" presStyleLbl="node0" presStyleIdx="0" presStyleCnt="1">
        <dgm:presLayoutVars>
          <dgm:chPref val="3"/>
        </dgm:presLayoutVars>
      </dgm:prSet>
      <dgm:spPr/>
    </dgm:pt>
    <dgm:pt modelId="{A56FF95D-B8C1-43F3-BDBD-DB82503CE361}" type="pres">
      <dgm:prSet presAssocID="{7350FCC0-00B7-483B-BC63-9607EAE02FAF}" presName="rootConnector1" presStyleLbl="node1" presStyleIdx="0" presStyleCnt="0"/>
      <dgm:spPr/>
    </dgm:pt>
    <dgm:pt modelId="{5F4EF999-B2B6-4FA3-A3D5-8F76E2A01385}" type="pres">
      <dgm:prSet presAssocID="{7350FCC0-00B7-483B-BC63-9607EAE02FAF}" presName="hierChild2" presStyleCnt="0"/>
      <dgm:spPr/>
    </dgm:pt>
    <dgm:pt modelId="{06457777-9F19-454B-8515-CBEA499F6DAA}" type="pres">
      <dgm:prSet presAssocID="{D4E4F34E-BD09-46FF-B972-E2856B0B6D31}" presName="Name37" presStyleLbl="parChTrans1D2" presStyleIdx="0" presStyleCnt="5"/>
      <dgm:spPr/>
    </dgm:pt>
    <dgm:pt modelId="{C4F0D008-7999-47E5-99C8-6A5E02CDBAC2}" type="pres">
      <dgm:prSet presAssocID="{D8D4D0C1-62CA-4CA3-84B0-8A33EFC2203E}" presName="hierRoot2" presStyleCnt="0">
        <dgm:presLayoutVars>
          <dgm:hierBranch val="init"/>
        </dgm:presLayoutVars>
      </dgm:prSet>
      <dgm:spPr/>
    </dgm:pt>
    <dgm:pt modelId="{92F400BF-F595-4EBD-B9E9-E8116FBF7CC3}" type="pres">
      <dgm:prSet presAssocID="{D8D4D0C1-62CA-4CA3-84B0-8A33EFC2203E}" presName="rootComposite" presStyleCnt="0"/>
      <dgm:spPr/>
    </dgm:pt>
    <dgm:pt modelId="{87F20BEB-0861-4DC6-85D1-5CF9DCD69544}" type="pres">
      <dgm:prSet presAssocID="{D8D4D0C1-62CA-4CA3-84B0-8A33EFC2203E}" presName="rootText" presStyleLbl="node2" presStyleIdx="0" presStyleCnt="5">
        <dgm:presLayoutVars>
          <dgm:chPref val="3"/>
        </dgm:presLayoutVars>
      </dgm:prSet>
      <dgm:spPr/>
    </dgm:pt>
    <dgm:pt modelId="{282100F8-2339-456C-93D2-A3BD2EC57F7F}" type="pres">
      <dgm:prSet presAssocID="{D8D4D0C1-62CA-4CA3-84B0-8A33EFC2203E}" presName="rootConnector" presStyleLbl="node2" presStyleIdx="0" presStyleCnt="5"/>
      <dgm:spPr/>
    </dgm:pt>
    <dgm:pt modelId="{EF9AF90B-03FD-4023-92C1-D506B5016212}" type="pres">
      <dgm:prSet presAssocID="{D8D4D0C1-62CA-4CA3-84B0-8A33EFC2203E}" presName="hierChild4" presStyleCnt="0"/>
      <dgm:spPr/>
    </dgm:pt>
    <dgm:pt modelId="{76C245CA-3B9F-4622-A08D-6A5435FD5E43}" type="pres">
      <dgm:prSet presAssocID="{E48BD62E-1969-452E-AD5D-F40B989A9448}" presName="Name37" presStyleLbl="parChTrans1D3" presStyleIdx="0" presStyleCnt="18"/>
      <dgm:spPr/>
    </dgm:pt>
    <dgm:pt modelId="{22DE9287-C442-4497-BC49-6A1FA363E75A}" type="pres">
      <dgm:prSet presAssocID="{1F38E7FA-11C5-45AB-8DF9-DC08D6CEBA26}" presName="hierRoot2" presStyleCnt="0">
        <dgm:presLayoutVars>
          <dgm:hierBranch val="init"/>
        </dgm:presLayoutVars>
      </dgm:prSet>
      <dgm:spPr/>
    </dgm:pt>
    <dgm:pt modelId="{6A176DF0-4D46-4902-8B50-67AEBBB7EA27}" type="pres">
      <dgm:prSet presAssocID="{1F38E7FA-11C5-45AB-8DF9-DC08D6CEBA26}" presName="rootComposite" presStyleCnt="0"/>
      <dgm:spPr/>
    </dgm:pt>
    <dgm:pt modelId="{EAD026D4-19E2-47E8-AB33-A6B339623729}" type="pres">
      <dgm:prSet presAssocID="{1F38E7FA-11C5-45AB-8DF9-DC08D6CEBA26}" presName="rootText" presStyleLbl="node3" presStyleIdx="0" presStyleCnt="18">
        <dgm:presLayoutVars>
          <dgm:chPref val="3"/>
        </dgm:presLayoutVars>
      </dgm:prSet>
      <dgm:spPr/>
    </dgm:pt>
    <dgm:pt modelId="{E2C1E844-2D6C-4984-B3AF-D31298EB4948}" type="pres">
      <dgm:prSet presAssocID="{1F38E7FA-11C5-45AB-8DF9-DC08D6CEBA26}" presName="rootConnector" presStyleLbl="node3" presStyleIdx="0" presStyleCnt="18"/>
      <dgm:spPr/>
    </dgm:pt>
    <dgm:pt modelId="{F76BA8BD-FFB2-4600-A656-1A10C091ACF6}" type="pres">
      <dgm:prSet presAssocID="{1F38E7FA-11C5-45AB-8DF9-DC08D6CEBA26}" presName="hierChild4" presStyleCnt="0"/>
      <dgm:spPr/>
    </dgm:pt>
    <dgm:pt modelId="{0332537F-0292-46CB-B621-19A7267548FA}" type="pres">
      <dgm:prSet presAssocID="{1F38E7FA-11C5-45AB-8DF9-DC08D6CEBA26}" presName="hierChild5" presStyleCnt="0"/>
      <dgm:spPr/>
    </dgm:pt>
    <dgm:pt modelId="{3495E0CE-B3D1-406A-B539-AD2764CF16B6}" type="pres">
      <dgm:prSet presAssocID="{B1F809A9-A219-4585-89FF-C96F25A4F9B1}" presName="Name37" presStyleLbl="parChTrans1D3" presStyleIdx="1" presStyleCnt="18"/>
      <dgm:spPr/>
    </dgm:pt>
    <dgm:pt modelId="{41EECC18-E233-4783-B7BB-EB3BA16A2F37}" type="pres">
      <dgm:prSet presAssocID="{F1D6C6C2-CA31-41F3-9799-236C8EFDC0EB}" presName="hierRoot2" presStyleCnt="0">
        <dgm:presLayoutVars>
          <dgm:hierBranch val="init"/>
        </dgm:presLayoutVars>
      </dgm:prSet>
      <dgm:spPr/>
    </dgm:pt>
    <dgm:pt modelId="{8085D50F-FB21-4476-A08F-82F412866375}" type="pres">
      <dgm:prSet presAssocID="{F1D6C6C2-CA31-41F3-9799-236C8EFDC0EB}" presName="rootComposite" presStyleCnt="0"/>
      <dgm:spPr/>
    </dgm:pt>
    <dgm:pt modelId="{60130B00-83FF-4539-A905-6B053BA26FC7}" type="pres">
      <dgm:prSet presAssocID="{F1D6C6C2-CA31-41F3-9799-236C8EFDC0EB}" presName="rootText" presStyleLbl="node3" presStyleIdx="1" presStyleCnt="18">
        <dgm:presLayoutVars>
          <dgm:chPref val="3"/>
        </dgm:presLayoutVars>
      </dgm:prSet>
      <dgm:spPr/>
    </dgm:pt>
    <dgm:pt modelId="{6B6DD2A8-BE84-41B4-80CA-5154202581CE}" type="pres">
      <dgm:prSet presAssocID="{F1D6C6C2-CA31-41F3-9799-236C8EFDC0EB}" presName="rootConnector" presStyleLbl="node3" presStyleIdx="1" presStyleCnt="18"/>
      <dgm:spPr/>
    </dgm:pt>
    <dgm:pt modelId="{22F7C93C-2325-49C8-BDCB-1095B506E7C2}" type="pres">
      <dgm:prSet presAssocID="{F1D6C6C2-CA31-41F3-9799-236C8EFDC0EB}" presName="hierChild4" presStyleCnt="0"/>
      <dgm:spPr/>
    </dgm:pt>
    <dgm:pt modelId="{455A5481-3229-415D-9E68-1F9F45B86D37}" type="pres">
      <dgm:prSet presAssocID="{F1D6C6C2-CA31-41F3-9799-236C8EFDC0EB}" presName="hierChild5" presStyleCnt="0"/>
      <dgm:spPr/>
    </dgm:pt>
    <dgm:pt modelId="{326882C6-5067-4107-A769-F6A755A0B540}" type="pres">
      <dgm:prSet presAssocID="{D8D4D0C1-62CA-4CA3-84B0-8A33EFC2203E}" presName="hierChild5" presStyleCnt="0"/>
      <dgm:spPr/>
    </dgm:pt>
    <dgm:pt modelId="{770B57DA-5AE7-4567-85FA-3944810403D8}" type="pres">
      <dgm:prSet presAssocID="{3DEC537A-63C8-4E62-8799-C316AC593E30}" presName="Name37" presStyleLbl="parChTrans1D2" presStyleIdx="1" presStyleCnt="5"/>
      <dgm:spPr/>
    </dgm:pt>
    <dgm:pt modelId="{174FE2ED-7249-4D2A-96C0-95D526454098}" type="pres">
      <dgm:prSet presAssocID="{F39DBE7C-F971-4AF5-86BE-302F57698AAF}" presName="hierRoot2" presStyleCnt="0">
        <dgm:presLayoutVars>
          <dgm:hierBranch val="init"/>
        </dgm:presLayoutVars>
      </dgm:prSet>
      <dgm:spPr/>
    </dgm:pt>
    <dgm:pt modelId="{A827F927-947D-4CC2-9642-9ACA77A6D91B}" type="pres">
      <dgm:prSet presAssocID="{F39DBE7C-F971-4AF5-86BE-302F57698AAF}" presName="rootComposite" presStyleCnt="0"/>
      <dgm:spPr/>
    </dgm:pt>
    <dgm:pt modelId="{62C1298F-1EA3-4D0E-9F73-4A5362B63493}" type="pres">
      <dgm:prSet presAssocID="{F39DBE7C-F971-4AF5-86BE-302F57698AAF}" presName="rootText" presStyleLbl="node2" presStyleIdx="1" presStyleCnt="5">
        <dgm:presLayoutVars>
          <dgm:chPref val="3"/>
        </dgm:presLayoutVars>
      </dgm:prSet>
      <dgm:spPr/>
    </dgm:pt>
    <dgm:pt modelId="{5783FC34-4DC4-4009-AF4C-FCA3AA0805C0}" type="pres">
      <dgm:prSet presAssocID="{F39DBE7C-F971-4AF5-86BE-302F57698AAF}" presName="rootConnector" presStyleLbl="node2" presStyleIdx="1" presStyleCnt="5"/>
      <dgm:spPr/>
    </dgm:pt>
    <dgm:pt modelId="{EB99D6D6-7350-4511-A586-12D9B9B99157}" type="pres">
      <dgm:prSet presAssocID="{F39DBE7C-F971-4AF5-86BE-302F57698AAF}" presName="hierChild4" presStyleCnt="0"/>
      <dgm:spPr/>
    </dgm:pt>
    <dgm:pt modelId="{4FD6AA42-0FD8-4508-BB7B-63EAA286598F}" type="pres">
      <dgm:prSet presAssocID="{4ADE07EF-50EE-4F43-8581-93EDB474FAD4}" presName="Name37" presStyleLbl="parChTrans1D3" presStyleIdx="2" presStyleCnt="18"/>
      <dgm:spPr/>
    </dgm:pt>
    <dgm:pt modelId="{E37113EC-A328-4CC8-B8F2-208F82C8D57B}" type="pres">
      <dgm:prSet presAssocID="{06AB73D0-F324-47D4-820F-94E3E39DA7A8}" presName="hierRoot2" presStyleCnt="0">
        <dgm:presLayoutVars>
          <dgm:hierBranch val="init"/>
        </dgm:presLayoutVars>
      </dgm:prSet>
      <dgm:spPr/>
    </dgm:pt>
    <dgm:pt modelId="{49F33A93-2D82-4A4E-BA99-E09B11BA88DF}" type="pres">
      <dgm:prSet presAssocID="{06AB73D0-F324-47D4-820F-94E3E39DA7A8}" presName="rootComposite" presStyleCnt="0"/>
      <dgm:spPr/>
    </dgm:pt>
    <dgm:pt modelId="{4B2427F5-D01F-465D-A407-18FAA327FBBF}" type="pres">
      <dgm:prSet presAssocID="{06AB73D0-F324-47D4-820F-94E3E39DA7A8}" presName="rootText" presStyleLbl="node3" presStyleIdx="2" presStyleCnt="18">
        <dgm:presLayoutVars>
          <dgm:chPref val="3"/>
        </dgm:presLayoutVars>
      </dgm:prSet>
      <dgm:spPr/>
    </dgm:pt>
    <dgm:pt modelId="{6212CC51-9B6B-4845-A0E0-7D5FD0AAD323}" type="pres">
      <dgm:prSet presAssocID="{06AB73D0-F324-47D4-820F-94E3E39DA7A8}" presName="rootConnector" presStyleLbl="node3" presStyleIdx="2" presStyleCnt="18"/>
      <dgm:spPr/>
    </dgm:pt>
    <dgm:pt modelId="{74642F42-6123-4808-BBD5-0568EAFAF9D2}" type="pres">
      <dgm:prSet presAssocID="{06AB73D0-F324-47D4-820F-94E3E39DA7A8}" presName="hierChild4" presStyleCnt="0"/>
      <dgm:spPr/>
    </dgm:pt>
    <dgm:pt modelId="{71C44FF6-DE92-48C2-B575-D7D697A5F64A}" type="pres">
      <dgm:prSet presAssocID="{06AB73D0-F324-47D4-820F-94E3E39DA7A8}" presName="hierChild5" presStyleCnt="0"/>
      <dgm:spPr/>
    </dgm:pt>
    <dgm:pt modelId="{BB77299D-1CED-43E7-B4A4-13E3FE1F0457}" type="pres">
      <dgm:prSet presAssocID="{C300A1CD-E4F6-4708-ADCC-0CCD0549A864}" presName="Name37" presStyleLbl="parChTrans1D3" presStyleIdx="3" presStyleCnt="18"/>
      <dgm:spPr/>
    </dgm:pt>
    <dgm:pt modelId="{E89DF96D-4E26-4494-A9F5-BE435D28A6EF}" type="pres">
      <dgm:prSet presAssocID="{05CDB6FB-9484-43F8-8453-A5C60C213A27}" presName="hierRoot2" presStyleCnt="0">
        <dgm:presLayoutVars>
          <dgm:hierBranch val="init"/>
        </dgm:presLayoutVars>
      </dgm:prSet>
      <dgm:spPr/>
    </dgm:pt>
    <dgm:pt modelId="{ADCFAD8C-1496-489D-A129-9A11367F8135}" type="pres">
      <dgm:prSet presAssocID="{05CDB6FB-9484-43F8-8453-A5C60C213A27}" presName="rootComposite" presStyleCnt="0"/>
      <dgm:spPr/>
    </dgm:pt>
    <dgm:pt modelId="{8D163B63-EDB3-41BC-9E76-D9D84A46489A}" type="pres">
      <dgm:prSet presAssocID="{05CDB6FB-9484-43F8-8453-A5C60C213A27}" presName="rootText" presStyleLbl="node3" presStyleIdx="3" presStyleCnt="18">
        <dgm:presLayoutVars>
          <dgm:chPref val="3"/>
        </dgm:presLayoutVars>
      </dgm:prSet>
      <dgm:spPr/>
    </dgm:pt>
    <dgm:pt modelId="{32C9E72E-1F56-4799-8B92-6744AAD3F7BC}" type="pres">
      <dgm:prSet presAssocID="{05CDB6FB-9484-43F8-8453-A5C60C213A27}" presName="rootConnector" presStyleLbl="node3" presStyleIdx="3" presStyleCnt="18"/>
      <dgm:spPr/>
    </dgm:pt>
    <dgm:pt modelId="{C0B989FF-7965-45CB-B650-24D7A9C05698}" type="pres">
      <dgm:prSet presAssocID="{05CDB6FB-9484-43F8-8453-A5C60C213A27}" presName="hierChild4" presStyleCnt="0"/>
      <dgm:spPr/>
    </dgm:pt>
    <dgm:pt modelId="{A1BA2217-13FD-4287-A126-C98C7FF0F2F8}" type="pres">
      <dgm:prSet presAssocID="{05CDB6FB-9484-43F8-8453-A5C60C213A27}" presName="hierChild5" presStyleCnt="0"/>
      <dgm:spPr/>
    </dgm:pt>
    <dgm:pt modelId="{A0D95BB8-DA03-46C9-B5A3-26F9C01C7E40}" type="pres">
      <dgm:prSet presAssocID="{83351FE4-2776-4A1F-ACDA-C8CDD861071E}" presName="Name37" presStyleLbl="parChTrans1D3" presStyleIdx="4" presStyleCnt="18"/>
      <dgm:spPr/>
    </dgm:pt>
    <dgm:pt modelId="{421E3C7D-A253-467A-B0F9-93ADB477F61B}" type="pres">
      <dgm:prSet presAssocID="{BF22F568-8A05-40D5-ACC8-798BE1088A8B}" presName="hierRoot2" presStyleCnt="0">
        <dgm:presLayoutVars>
          <dgm:hierBranch val="init"/>
        </dgm:presLayoutVars>
      </dgm:prSet>
      <dgm:spPr/>
    </dgm:pt>
    <dgm:pt modelId="{CD5CA5B3-68A6-4176-813B-A85C1C5911C0}" type="pres">
      <dgm:prSet presAssocID="{BF22F568-8A05-40D5-ACC8-798BE1088A8B}" presName="rootComposite" presStyleCnt="0"/>
      <dgm:spPr/>
    </dgm:pt>
    <dgm:pt modelId="{AFF57D0D-C437-4082-8F7E-481276E08EA5}" type="pres">
      <dgm:prSet presAssocID="{BF22F568-8A05-40D5-ACC8-798BE1088A8B}" presName="rootText" presStyleLbl="node3" presStyleIdx="4" presStyleCnt="18">
        <dgm:presLayoutVars>
          <dgm:chPref val="3"/>
        </dgm:presLayoutVars>
      </dgm:prSet>
      <dgm:spPr/>
    </dgm:pt>
    <dgm:pt modelId="{62017FF9-AC32-4CB1-A51C-4C32F6E8A868}" type="pres">
      <dgm:prSet presAssocID="{BF22F568-8A05-40D5-ACC8-798BE1088A8B}" presName="rootConnector" presStyleLbl="node3" presStyleIdx="4" presStyleCnt="18"/>
      <dgm:spPr/>
    </dgm:pt>
    <dgm:pt modelId="{AEC5D202-7C3A-452D-B6EB-D039DF3D4416}" type="pres">
      <dgm:prSet presAssocID="{BF22F568-8A05-40D5-ACC8-798BE1088A8B}" presName="hierChild4" presStyleCnt="0"/>
      <dgm:spPr/>
    </dgm:pt>
    <dgm:pt modelId="{EB229382-C3F4-4D2C-9A8D-D21A54761260}" type="pres">
      <dgm:prSet presAssocID="{BF22F568-8A05-40D5-ACC8-798BE1088A8B}" presName="hierChild5" presStyleCnt="0"/>
      <dgm:spPr/>
    </dgm:pt>
    <dgm:pt modelId="{591B13DC-DA50-48AC-8FE0-450DC7E23CB8}" type="pres">
      <dgm:prSet presAssocID="{B741F8B4-8320-45DF-8F9D-4A0FA175908A}" presName="Name37" presStyleLbl="parChTrans1D3" presStyleIdx="5" presStyleCnt="18"/>
      <dgm:spPr/>
    </dgm:pt>
    <dgm:pt modelId="{B03DFBBF-D999-43B4-96F9-BE6911F6FF2C}" type="pres">
      <dgm:prSet presAssocID="{45922526-1C2D-4004-88B9-2D8871000BA6}" presName="hierRoot2" presStyleCnt="0">
        <dgm:presLayoutVars>
          <dgm:hierBranch val="init"/>
        </dgm:presLayoutVars>
      </dgm:prSet>
      <dgm:spPr/>
    </dgm:pt>
    <dgm:pt modelId="{1799AAD5-5774-4E0C-BE5B-AC8247E82A8E}" type="pres">
      <dgm:prSet presAssocID="{45922526-1C2D-4004-88B9-2D8871000BA6}" presName="rootComposite" presStyleCnt="0"/>
      <dgm:spPr/>
    </dgm:pt>
    <dgm:pt modelId="{FE820405-8332-494E-958D-D98BFA997817}" type="pres">
      <dgm:prSet presAssocID="{45922526-1C2D-4004-88B9-2D8871000BA6}" presName="rootText" presStyleLbl="node3" presStyleIdx="5" presStyleCnt="18">
        <dgm:presLayoutVars>
          <dgm:chPref val="3"/>
        </dgm:presLayoutVars>
      </dgm:prSet>
      <dgm:spPr/>
    </dgm:pt>
    <dgm:pt modelId="{1FDE5270-E577-421C-8892-6F8037F44288}" type="pres">
      <dgm:prSet presAssocID="{45922526-1C2D-4004-88B9-2D8871000BA6}" presName="rootConnector" presStyleLbl="node3" presStyleIdx="5" presStyleCnt="18"/>
      <dgm:spPr/>
    </dgm:pt>
    <dgm:pt modelId="{47B11857-3741-4240-AF40-224469BB041F}" type="pres">
      <dgm:prSet presAssocID="{45922526-1C2D-4004-88B9-2D8871000BA6}" presName="hierChild4" presStyleCnt="0"/>
      <dgm:spPr/>
    </dgm:pt>
    <dgm:pt modelId="{E13E9948-A6CA-4D89-96FA-C6E8E149B028}" type="pres">
      <dgm:prSet presAssocID="{45922526-1C2D-4004-88B9-2D8871000BA6}" presName="hierChild5" presStyleCnt="0"/>
      <dgm:spPr/>
    </dgm:pt>
    <dgm:pt modelId="{6C661B22-3CD6-41FD-BECD-0C8839180ED6}" type="pres">
      <dgm:prSet presAssocID="{F39DBE7C-F971-4AF5-86BE-302F57698AAF}" presName="hierChild5" presStyleCnt="0"/>
      <dgm:spPr/>
    </dgm:pt>
    <dgm:pt modelId="{D558FB11-F384-4F42-BBEC-F63C727D1998}" type="pres">
      <dgm:prSet presAssocID="{C598D721-8DDB-47D8-878B-867E610EF907}" presName="Name37" presStyleLbl="parChTrans1D2" presStyleIdx="2" presStyleCnt="5"/>
      <dgm:spPr/>
    </dgm:pt>
    <dgm:pt modelId="{7FF119A0-9CA3-48FD-B9EA-8FB45CDAF8B7}" type="pres">
      <dgm:prSet presAssocID="{AB184C52-24E3-42A2-85C7-6A3C9FD2DB71}" presName="hierRoot2" presStyleCnt="0">
        <dgm:presLayoutVars>
          <dgm:hierBranch val="init"/>
        </dgm:presLayoutVars>
      </dgm:prSet>
      <dgm:spPr/>
    </dgm:pt>
    <dgm:pt modelId="{D8F2AE12-AF00-4F17-848C-EDCA5D5168EA}" type="pres">
      <dgm:prSet presAssocID="{AB184C52-24E3-42A2-85C7-6A3C9FD2DB71}" presName="rootComposite" presStyleCnt="0"/>
      <dgm:spPr/>
    </dgm:pt>
    <dgm:pt modelId="{D1E58B1C-CD73-4A2F-AAED-0D29B4141CC9}" type="pres">
      <dgm:prSet presAssocID="{AB184C52-24E3-42A2-85C7-6A3C9FD2DB71}" presName="rootText" presStyleLbl="node2" presStyleIdx="2" presStyleCnt="5">
        <dgm:presLayoutVars>
          <dgm:chPref val="3"/>
        </dgm:presLayoutVars>
      </dgm:prSet>
      <dgm:spPr/>
    </dgm:pt>
    <dgm:pt modelId="{068A8124-DFAB-49C8-970C-7F9CB79F957D}" type="pres">
      <dgm:prSet presAssocID="{AB184C52-24E3-42A2-85C7-6A3C9FD2DB71}" presName="rootConnector" presStyleLbl="node2" presStyleIdx="2" presStyleCnt="5"/>
      <dgm:spPr/>
    </dgm:pt>
    <dgm:pt modelId="{ACBB5370-6A60-4F9F-89F1-2CA3CE363D74}" type="pres">
      <dgm:prSet presAssocID="{AB184C52-24E3-42A2-85C7-6A3C9FD2DB71}" presName="hierChild4" presStyleCnt="0"/>
      <dgm:spPr/>
    </dgm:pt>
    <dgm:pt modelId="{0B580EAD-8CB4-4170-BB04-A9ED5097AD10}" type="pres">
      <dgm:prSet presAssocID="{0A4A211C-19BC-4B1F-B3D6-2A59DCAB13AB}" presName="Name37" presStyleLbl="parChTrans1D3" presStyleIdx="6" presStyleCnt="18"/>
      <dgm:spPr/>
    </dgm:pt>
    <dgm:pt modelId="{48EBA9C8-EB6D-43ED-B79C-02DA239FE8B5}" type="pres">
      <dgm:prSet presAssocID="{39000EB0-64F0-4113-A8EC-0D7DD19EFF1F}" presName="hierRoot2" presStyleCnt="0">
        <dgm:presLayoutVars>
          <dgm:hierBranch val="init"/>
        </dgm:presLayoutVars>
      </dgm:prSet>
      <dgm:spPr/>
    </dgm:pt>
    <dgm:pt modelId="{0F4C60A9-A4B0-4F0E-B1C0-3DEE840BFE8E}" type="pres">
      <dgm:prSet presAssocID="{39000EB0-64F0-4113-A8EC-0D7DD19EFF1F}" presName="rootComposite" presStyleCnt="0"/>
      <dgm:spPr/>
    </dgm:pt>
    <dgm:pt modelId="{6481A61C-C30A-41D8-ADE7-0B263E1726C9}" type="pres">
      <dgm:prSet presAssocID="{39000EB0-64F0-4113-A8EC-0D7DD19EFF1F}" presName="rootText" presStyleLbl="node3" presStyleIdx="6" presStyleCnt="18">
        <dgm:presLayoutVars>
          <dgm:chPref val="3"/>
        </dgm:presLayoutVars>
      </dgm:prSet>
      <dgm:spPr/>
    </dgm:pt>
    <dgm:pt modelId="{44730670-43D8-4557-9244-594E2BDC17AF}" type="pres">
      <dgm:prSet presAssocID="{39000EB0-64F0-4113-A8EC-0D7DD19EFF1F}" presName="rootConnector" presStyleLbl="node3" presStyleIdx="6" presStyleCnt="18"/>
      <dgm:spPr/>
    </dgm:pt>
    <dgm:pt modelId="{F8720417-DDDB-4FF7-A45A-B5592A6FB8F5}" type="pres">
      <dgm:prSet presAssocID="{39000EB0-64F0-4113-A8EC-0D7DD19EFF1F}" presName="hierChild4" presStyleCnt="0"/>
      <dgm:spPr/>
    </dgm:pt>
    <dgm:pt modelId="{29D11E8E-3E12-4514-80AB-4889B735C27A}" type="pres">
      <dgm:prSet presAssocID="{39000EB0-64F0-4113-A8EC-0D7DD19EFF1F}" presName="hierChild5" presStyleCnt="0"/>
      <dgm:spPr/>
    </dgm:pt>
    <dgm:pt modelId="{AD16719A-2A80-4578-A799-BB344A6FACA6}" type="pres">
      <dgm:prSet presAssocID="{788C0031-D634-48EF-A724-50E57A34C1DF}" presName="Name37" presStyleLbl="parChTrans1D3" presStyleIdx="7" presStyleCnt="18"/>
      <dgm:spPr/>
    </dgm:pt>
    <dgm:pt modelId="{8DFD01D8-FABA-44C4-BFED-88C7117849D6}" type="pres">
      <dgm:prSet presAssocID="{BA383214-A81C-477A-A5F2-AABF5AD497E0}" presName="hierRoot2" presStyleCnt="0">
        <dgm:presLayoutVars>
          <dgm:hierBranch val="init"/>
        </dgm:presLayoutVars>
      </dgm:prSet>
      <dgm:spPr/>
    </dgm:pt>
    <dgm:pt modelId="{8488CD1A-6E95-4DAA-9A08-2AC9406BBA79}" type="pres">
      <dgm:prSet presAssocID="{BA383214-A81C-477A-A5F2-AABF5AD497E0}" presName="rootComposite" presStyleCnt="0"/>
      <dgm:spPr/>
    </dgm:pt>
    <dgm:pt modelId="{7014169C-D33E-4030-99EC-9949083903E6}" type="pres">
      <dgm:prSet presAssocID="{BA383214-A81C-477A-A5F2-AABF5AD497E0}" presName="rootText" presStyleLbl="node3" presStyleIdx="7" presStyleCnt="18">
        <dgm:presLayoutVars>
          <dgm:chPref val="3"/>
        </dgm:presLayoutVars>
      </dgm:prSet>
      <dgm:spPr/>
    </dgm:pt>
    <dgm:pt modelId="{4D870BB4-DF5B-4ABE-8255-FBA09ADA30FF}" type="pres">
      <dgm:prSet presAssocID="{BA383214-A81C-477A-A5F2-AABF5AD497E0}" presName="rootConnector" presStyleLbl="node3" presStyleIdx="7" presStyleCnt="18"/>
      <dgm:spPr/>
    </dgm:pt>
    <dgm:pt modelId="{812037A3-9F25-480B-BF97-F7ECA8301DCF}" type="pres">
      <dgm:prSet presAssocID="{BA383214-A81C-477A-A5F2-AABF5AD497E0}" presName="hierChild4" presStyleCnt="0"/>
      <dgm:spPr/>
    </dgm:pt>
    <dgm:pt modelId="{F6775027-34BF-4EC8-833C-82FCA71F784B}" type="pres">
      <dgm:prSet presAssocID="{BA383214-A81C-477A-A5F2-AABF5AD497E0}" presName="hierChild5" presStyleCnt="0"/>
      <dgm:spPr/>
    </dgm:pt>
    <dgm:pt modelId="{D2A3D8BD-3505-4F15-8675-451E388ABCC2}" type="pres">
      <dgm:prSet presAssocID="{A9DAF8F4-17C6-4269-AB44-C4FB44A019B5}" presName="Name37" presStyleLbl="parChTrans1D3" presStyleIdx="8" presStyleCnt="18"/>
      <dgm:spPr/>
    </dgm:pt>
    <dgm:pt modelId="{AEE47938-B507-4A16-9E7E-1F688860ECEF}" type="pres">
      <dgm:prSet presAssocID="{5C27E7CA-5D69-419B-867D-7E5CBCCEED68}" presName="hierRoot2" presStyleCnt="0">
        <dgm:presLayoutVars>
          <dgm:hierBranch val="init"/>
        </dgm:presLayoutVars>
      </dgm:prSet>
      <dgm:spPr/>
    </dgm:pt>
    <dgm:pt modelId="{A4DD064E-1AE4-47FD-BA3E-6A5CBE163185}" type="pres">
      <dgm:prSet presAssocID="{5C27E7CA-5D69-419B-867D-7E5CBCCEED68}" presName="rootComposite" presStyleCnt="0"/>
      <dgm:spPr/>
    </dgm:pt>
    <dgm:pt modelId="{0533EE42-D255-4333-A30C-4F9C6DCFAE87}" type="pres">
      <dgm:prSet presAssocID="{5C27E7CA-5D69-419B-867D-7E5CBCCEED68}" presName="rootText" presStyleLbl="node3" presStyleIdx="8" presStyleCnt="18">
        <dgm:presLayoutVars>
          <dgm:chPref val="3"/>
        </dgm:presLayoutVars>
      </dgm:prSet>
      <dgm:spPr/>
    </dgm:pt>
    <dgm:pt modelId="{4A796558-3293-4646-8ACE-49EAB54746E1}" type="pres">
      <dgm:prSet presAssocID="{5C27E7CA-5D69-419B-867D-7E5CBCCEED68}" presName="rootConnector" presStyleLbl="node3" presStyleIdx="8" presStyleCnt="18"/>
      <dgm:spPr/>
    </dgm:pt>
    <dgm:pt modelId="{B08FEC39-2BB1-49C3-BFBF-7B7FCDAA2C9E}" type="pres">
      <dgm:prSet presAssocID="{5C27E7CA-5D69-419B-867D-7E5CBCCEED68}" presName="hierChild4" presStyleCnt="0"/>
      <dgm:spPr/>
    </dgm:pt>
    <dgm:pt modelId="{FEF34162-AD7E-40CE-9BBC-B33F14662C52}" type="pres">
      <dgm:prSet presAssocID="{5C27E7CA-5D69-419B-867D-7E5CBCCEED68}" presName="hierChild5" presStyleCnt="0"/>
      <dgm:spPr/>
    </dgm:pt>
    <dgm:pt modelId="{79933DC6-E243-407D-AF52-70C3AA3D17EC}" type="pres">
      <dgm:prSet presAssocID="{3E9A9625-9FF5-452B-A6BF-C82CAF27C7CB}" presName="Name37" presStyleLbl="parChTrans1D3" presStyleIdx="9" presStyleCnt="18"/>
      <dgm:spPr/>
    </dgm:pt>
    <dgm:pt modelId="{2E320029-7BC2-46A9-8DA8-B1B9E849B982}" type="pres">
      <dgm:prSet presAssocID="{2C380304-E231-4E61-95FD-E87A72788760}" presName="hierRoot2" presStyleCnt="0">
        <dgm:presLayoutVars>
          <dgm:hierBranch val="init"/>
        </dgm:presLayoutVars>
      </dgm:prSet>
      <dgm:spPr/>
    </dgm:pt>
    <dgm:pt modelId="{A1CBC54B-A140-49E6-9B3F-F27B73CED944}" type="pres">
      <dgm:prSet presAssocID="{2C380304-E231-4E61-95FD-E87A72788760}" presName="rootComposite" presStyleCnt="0"/>
      <dgm:spPr/>
    </dgm:pt>
    <dgm:pt modelId="{BE2B0FBC-FEB7-4DD5-8554-A7BE2FA0091D}" type="pres">
      <dgm:prSet presAssocID="{2C380304-E231-4E61-95FD-E87A72788760}" presName="rootText" presStyleLbl="node3" presStyleIdx="9" presStyleCnt="18">
        <dgm:presLayoutVars>
          <dgm:chPref val="3"/>
        </dgm:presLayoutVars>
      </dgm:prSet>
      <dgm:spPr/>
    </dgm:pt>
    <dgm:pt modelId="{C6A80BF5-A5A2-4EB4-9342-CFF2704002A7}" type="pres">
      <dgm:prSet presAssocID="{2C380304-E231-4E61-95FD-E87A72788760}" presName="rootConnector" presStyleLbl="node3" presStyleIdx="9" presStyleCnt="18"/>
      <dgm:spPr/>
    </dgm:pt>
    <dgm:pt modelId="{483BEF34-DD1A-4C14-AAA3-00044C5D61DD}" type="pres">
      <dgm:prSet presAssocID="{2C380304-E231-4E61-95FD-E87A72788760}" presName="hierChild4" presStyleCnt="0"/>
      <dgm:spPr/>
    </dgm:pt>
    <dgm:pt modelId="{C9ABFA24-7D2E-41D2-8AAE-E072A1A9FE28}" type="pres">
      <dgm:prSet presAssocID="{2C380304-E231-4E61-95FD-E87A72788760}" presName="hierChild5" presStyleCnt="0"/>
      <dgm:spPr/>
    </dgm:pt>
    <dgm:pt modelId="{1C4A6EDE-6F11-40D7-8E5F-49DB88FC6AB1}" type="pres">
      <dgm:prSet presAssocID="{AB184C52-24E3-42A2-85C7-6A3C9FD2DB71}" presName="hierChild5" presStyleCnt="0"/>
      <dgm:spPr/>
    </dgm:pt>
    <dgm:pt modelId="{3DAEF162-8C18-45EB-945E-837EF5DA42D0}" type="pres">
      <dgm:prSet presAssocID="{D31B7099-9ECE-4F97-8042-3EECF00EE1B0}" presName="Name37" presStyleLbl="parChTrans1D2" presStyleIdx="3" presStyleCnt="5"/>
      <dgm:spPr/>
    </dgm:pt>
    <dgm:pt modelId="{1BFC2FC5-1BAA-4854-886B-F48F5ED9D9AD}" type="pres">
      <dgm:prSet presAssocID="{5E4128A6-F09F-4D55-96A4-F7E9DACA3FF9}" presName="hierRoot2" presStyleCnt="0">
        <dgm:presLayoutVars>
          <dgm:hierBranch val="init"/>
        </dgm:presLayoutVars>
      </dgm:prSet>
      <dgm:spPr/>
    </dgm:pt>
    <dgm:pt modelId="{72EC36A7-88C2-41EB-9EDA-D3661C4B4977}" type="pres">
      <dgm:prSet presAssocID="{5E4128A6-F09F-4D55-96A4-F7E9DACA3FF9}" presName="rootComposite" presStyleCnt="0"/>
      <dgm:spPr/>
    </dgm:pt>
    <dgm:pt modelId="{686BC91F-B41B-4680-B16D-9BB76945157C}" type="pres">
      <dgm:prSet presAssocID="{5E4128A6-F09F-4D55-96A4-F7E9DACA3FF9}" presName="rootText" presStyleLbl="node2" presStyleIdx="3" presStyleCnt="5">
        <dgm:presLayoutVars>
          <dgm:chPref val="3"/>
        </dgm:presLayoutVars>
      </dgm:prSet>
      <dgm:spPr/>
    </dgm:pt>
    <dgm:pt modelId="{E84F9FFA-84F9-49E0-B191-9BA1185A03D9}" type="pres">
      <dgm:prSet presAssocID="{5E4128A6-F09F-4D55-96A4-F7E9DACA3FF9}" presName="rootConnector" presStyleLbl="node2" presStyleIdx="3" presStyleCnt="5"/>
      <dgm:spPr/>
    </dgm:pt>
    <dgm:pt modelId="{C8D987CE-395E-4A1E-8B7D-F23315ACDA60}" type="pres">
      <dgm:prSet presAssocID="{5E4128A6-F09F-4D55-96A4-F7E9DACA3FF9}" presName="hierChild4" presStyleCnt="0"/>
      <dgm:spPr/>
    </dgm:pt>
    <dgm:pt modelId="{20CB0F41-0434-4D5E-B2CC-963A810EA92A}" type="pres">
      <dgm:prSet presAssocID="{7EA0AC51-EF0E-4E0D-B2E1-FC3A756D43A4}" presName="Name37" presStyleLbl="parChTrans1D3" presStyleIdx="10" presStyleCnt="18"/>
      <dgm:spPr/>
    </dgm:pt>
    <dgm:pt modelId="{6BCDCAD5-E731-4114-A188-B5798DFEFEB5}" type="pres">
      <dgm:prSet presAssocID="{4EEA76A6-630F-4C88-A704-C373D09D4EEB}" presName="hierRoot2" presStyleCnt="0">
        <dgm:presLayoutVars>
          <dgm:hierBranch val="init"/>
        </dgm:presLayoutVars>
      </dgm:prSet>
      <dgm:spPr/>
    </dgm:pt>
    <dgm:pt modelId="{42D6DE47-1C47-4368-A35E-19BD0BC5A16F}" type="pres">
      <dgm:prSet presAssocID="{4EEA76A6-630F-4C88-A704-C373D09D4EEB}" presName="rootComposite" presStyleCnt="0"/>
      <dgm:spPr/>
    </dgm:pt>
    <dgm:pt modelId="{C0A4B7F8-361F-4C4F-8188-98456BDD56C7}" type="pres">
      <dgm:prSet presAssocID="{4EEA76A6-630F-4C88-A704-C373D09D4EEB}" presName="rootText" presStyleLbl="node3" presStyleIdx="10" presStyleCnt="18">
        <dgm:presLayoutVars>
          <dgm:chPref val="3"/>
        </dgm:presLayoutVars>
      </dgm:prSet>
      <dgm:spPr/>
    </dgm:pt>
    <dgm:pt modelId="{E614CA32-D4F7-4F97-B5AB-6A48F6EF9F7E}" type="pres">
      <dgm:prSet presAssocID="{4EEA76A6-630F-4C88-A704-C373D09D4EEB}" presName="rootConnector" presStyleLbl="node3" presStyleIdx="10" presStyleCnt="18"/>
      <dgm:spPr/>
    </dgm:pt>
    <dgm:pt modelId="{D89D753B-04E7-4DB5-A814-CB5449C17715}" type="pres">
      <dgm:prSet presAssocID="{4EEA76A6-630F-4C88-A704-C373D09D4EEB}" presName="hierChild4" presStyleCnt="0"/>
      <dgm:spPr/>
    </dgm:pt>
    <dgm:pt modelId="{1007B65F-D618-4219-938F-25D78DCE7D2C}" type="pres">
      <dgm:prSet presAssocID="{4EEA76A6-630F-4C88-A704-C373D09D4EEB}" presName="hierChild5" presStyleCnt="0"/>
      <dgm:spPr/>
    </dgm:pt>
    <dgm:pt modelId="{EE2D1D4A-9868-4A06-8F48-19B2BE0A0256}" type="pres">
      <dgm:prSet presAssocID="{742B6C6D-E3A6-49A8-8643-906C9B76EC42}" presName="Name37" presStyleLbl="parChTrans1D3" presStyleIdx="11" presStyleCnt="18"/>
      <dgm:spPr/>
    </dgm:pt>
    <dgm:pt modelId="{20F3249F-4ECB-46E2-8794-036C2EB19842}" type="pres">
      <dgm:prSet presAssocID="{9B0397FE-513B-435C-83E4-3D1EB2F45FCC}" presName="hierRoot2" presStyleCnt="0">
        <dgm:presLayoutVars>
          <dgm:hierBranch val="init"/>
        </dgm:presLayoutVars>
      </dgm:prSet>
      <dgm:spPr/>
    </dgm:pt>
    <dgm:pt modelId="{517A323F-6BF5-4EC9-918D-1EB3BF32AF35}" type="pres">
      <dgm:prSet presAssocID="{9B0397FE-513B-435C-83E4-3D1EB2F45FCC}" presName="rootComposite" presStyleCnt="0"/>
      <dgm:spPr/>
    </dgm:pt>
    <dgm:pt modelId="{CE94EAFB-25DF-4D0F-B0C6-F38EB3D212E3}" type="pres">
      <dgm:prSet presAssocID="{9B0397FE-513B-435C-83E4-3D1EB2F45FCC}" presName="rootText" presStyleLbl="node3" presStyleIdx="11" presStyleCnt="18">
        <dgm:presLayoutVars>
          <dgm:chPref val="3"/>
        </dgm:presLayoutVars>
      </dgm:prSet>
      <dgm:spPr/>
    </dgm:pt>
    <dgm:pt modelId="{EB7991BB-849F-4DD7-AB5D-4F34C451896F}" type="pres">
      <dgm:prSet presAssocID="{9B0397FE-513B-435C-83E4-3D1EB2F45FCC}" presName="rootConnector" presStyleLbl="node3" presStyleIdx="11" presStyleCnt="18"/>
      <dgm:spPr/>
    </dgm:pt>
    <dgm:pt modelId="{D499EA45-3681-4879-A220-F4D9B3F4A46C}" type="pres">
      <dgm:prSet presAssocID="{9B0397FE-513B-435C-83E4-3D1EB2F45FCC}" presName="hierChild4" presStyleCnt="0"/>
      <dgm:spPr/>
    </dgm:pt>
    <dgm:pt modelId="{4EE99BB6-7C0C-46B2-BB7B-DD2E9F3812DD}" type="pres">
      <dgm:prSet presAssocID="{9B0397FE-513B-435C-83E4-3D1EB2F45FCC}" presName="hierChild5" presStyleCnt="0"/>
      <dgm:spPr/>
    </dgm:pt>
    <dgm:pt modelId="{838DD084-4EE0-439C-A3D7-29418A49EB4B}" type="pres">
      <dgm:prSet presAssocID="{0C03C777-CB31-4E10-AF85-006B3B3D52D2}" presName="Name37" presStyleLbl="parChTrans1D3" presStyleIdx="12" presStyleCnt="18"/>
      <dgm:spPr/>
    </dgm:pt>
    <dgm:pt modelId="{2EFE4F94-42AB-43DA-B4FE-3E158CCACA1B}" type="pres">
      <dgm:prSet presAssocID="{A6BFC9BA-31DB-4291-B1E8-62095402BE37}" presName="hierRoot2" presStyleCnt="0">
        <dgm:presLayoutVars>
          <dgm:hierBranch val="init"/>
        </dgm:presLayoutVars>
      </dgm:prSet>
      <dgm:spPr/>
    </dgm:pt>
    <dgm:pt modelId="{E69C63C4-AA70-4A35-83EC-67DD1ACD0218}" type="pres">
      <dgm:prSet presAssocID="{A6BFC9BA-31DB-4291-B1E8-62095402BE37}" presName="rootComposite" presStyleCnt="0"/>
      <dgm:spPr/>
    </dgm:pt>
    <dgm:pt modelId="{9ACE7FDC-F7B1-488C-80F7-856E3A940087}" type="pres">
      <dgm:prSet presAssocID="{A6BFC9BA-31DB-4291-B1E8-62095402BE37}" presName="rootText" presStyleLbl="node3" presStyleIdx="12" presStyleCnt="18">
        <dgm:presLayoutVars>
          <dgm:chPref val="3"/>
        </dgm:presLayoutVars>
      </dgm:prSet>
      <dgm:spPr/>
    </dgm:pt>
    <dgm:pt modelId="{8C91B070-5FB6-465D-B83E-8630A9E168E4}" type="pres">
      <dgm:prSet presAssocID="{A6BFC9BA-31DB-4291-B1E8-62095402BE37}" presName="rootConnector" presStyleLbl="node3" presStyleIdx="12" presStyleCnt="18"/>
      <dgm:spPr/>
    </dgm:pt>
    <dgm:pt modelId="{AFF19168-C1A7-4FFD-874F-A80308784314}" type="pres">
      <dgm:prSet presAssocID="{A6BFC9BA-31DB-4291-B1E8-62095402BE37}" presName="hierChild4" presStyleCnt="0"/>
      <dgm:spPr/>
    </dgm:pt>
    <dgm:pt modelId="{88EED6C1-E5A8-4850-9DF5-F02EA3F8E7BB}" type="pres">
      <dgm:prSet presAssocID="{A6BFC9BA-31DB-4291-B1E8-62095402BE37}" presName="hierChild5" presStyleCnt="0"/>
      <dgm:spPr/>
    </dgm:pt>
    <dgm:pt modelId="{B46B6FE3-2EE7-4195-9B90-F98CE2CFE994}" type="pres">
      <dgm:prSet presAssocID="{0BDF1560-7145-4B4E-8AF0-AA7BE1A35B53}" presName="Name37" presStyleLbl="parChTrans1D3" presStyleIdx="13" presStyleCnt="18"/>
      <dgm:spPr/>
    </dgm:pt>
    <dgm:pt modelId="{266BC609-6CB1-4B74-918E-83E00233D13C}" type="pres">
      <dgm:prSet presAssocID="{1234F2DB-54F2-4FFF-83F8-43AA56272AF8}" presName="hierRoot2" presStyleCnt="0">
        <dgm:presLayoutVars>
          <dgm:hierBranch val="init"/>
        </dgm:presLayoutVars>
      </dgm:prSet>
      <dgm:spPr/>
    </dgm:pt>
    <dgm:pt modelId="{C9653E75-435C-45BF-BFE2-FB653FC901F9}" type="pres">
      <dgm:prSet presAssocID="{1234F2DB-54F2-4FFF-83F8-43AA56272AF8}" presName="rootComposite" presStyleCnt="0"/>
      <dgm:spPr/>
    </dgm:pt>
    <dgm:pt modelId="{649CD741-0853-4FBC-B04D-525BAB25C230}" type="pres">
      <dgm:prSet presAssocID="{1234F2DB-54F2-4FFF-83F8-43AA56272AF8}" presName="rootText" presStyleLbl="node3" presStyleIdx="13" presStyleCnt="18">
        <dgm:presLayoutVars>
          <dgm:chPref val="3"/>
        </dgm:presLayoutVars>
      </dgm:prSet>
      <dgm:spPr/>
    </dgm:pt>
    <dgm:pt modelId="{8D827261-8949-4F55-B960-766F93C8B94A}" type="pres">
      <dgm:prSet presAssocID="{1234F2DB-54F2-4FFF-83F8-43AA56272AF8}" presName="rootConnector" presStyleLbl="node3" presStyleIdx="13" presStyleCnt="18"/>
      <dgm:spPr/>
    </dgm:pt>
    <dgm:pt modelId="{DD94BC57-E01A-47F3-8C5A-7C67888B646D}" type="pres">
      <dgm:prSet presAssocID="{1234F2DB-54F2-4FFF-83F8-43AA56272AF8}" presName="hierChild4" presStyleCnt="0"/>
      <dgm:spPr/>
    </dgm:pt>
    <dgm:pt modelId="{510401E1-DBA5-4CE4-93AD-E01BF95604EF}" type="pres">
      <dgm:prSet presAssocID="{1234F2DB-54F2-4FFF-83F8-43AA56272AF8}" presName="hierChild5" presStyleCnt="0"/>
      <dgm:spPr/>
    </dgm:pt>
    <dgm:pt modelId="{D0AAD317-A87B-4C1A-9907-37E7E4C7660C}" type="pres">
      <dgm:prSet presAssocID="{5E4128A6-F09F-4D55-96A4-F7E9DACA3FF9}" presName="hierChild5" presStyleCnt="0"/>
      <dgm:spPr/>
    </dgm:pt>
    <dgm:pt modelId="{4C8205EF-D23C-4C0E-BFCB-BC01303F1CE4}" type="pres">
      <dgm:prSet presAssocID="{28538924-5C77-42E5-BB1A-C91E9CD1DE78}" presName="Name37" presStyleLbl="parChTrans1D2" presStyleIdx="4" presStyleCnt="5"/>
      <dgm:spPr/>
    </dgm:pt>
    <dgm:pt modelId="{F455EA47-F613-4A73-9F2D-F206852DC1F7}" type="pres">
      <dgm:prSet presAssocID="{1F1E568C-5F4F-4F0F-AABF-188779F97C8A}" presName="hierRoot2" presStyleCnt="0">
        <dgm:presLayoutVars>
          <dgm:hierBranch val="init"/>
        </dgm:presLayoutVars>
      </dgm:prSet>
      <dgm:spPr/>
    </dgm:pt>
    <dgm:pt modelId="{11A54BB9-490F-4BFB-B1E8-C475522EE0FC}" type="pres">
      <dgm:prSet presAssocID="{1F1E568C-5F4F-4F0F-AABF-188779F97C8A}" presName="rootComposite" presStyleCnt="0"/>
      <dgm:spPr/>
    </dgm:pt>
    <dgm:pt modelId="{4FEF4142-6826-4507-9ABE-D1EFC795CAAE}" type="pres">
      <dgm:prSet presAssocID="{1F1E568C-5F4F-4F0F-AABF-188779F97C8A}" presName="rootText" presStyleLbl="node2" presStyleIdx="4" presStyleCnt="5">
        <dgm:presLayoutVars>
          <dgm:chPref val="3"/>
        </dgm:presLayoutVars>
      </dgm:prSet>
      <dgm:spPr/>
    </dgm:pt>
    <dgm:pt modelId="{408A0C6B-404C-4E44-AA8E-E6FEBBD68BE8}" type="pres">
      <dgm:prSet presAssocID="{1F1E568C-5F4F-4F0F-AABF-188779F97C8A}" presName="rootConnector" presStyleLbl="node2" presStyleIdx="4" presStyleCnt="5"/>
      <dgm:spPr/>
    </dgm:pt>
    <dgm:pt modelId="{36DEE238-4283-4F53-BC77-F92614D239C5}" type="pres">
      <dgm:prSet presAssocID="{1F1E568C-5F4F-4F0F-AABF-188779F97C8A}" presName="hierChild4" presStyleCnt="0"/>
      <dgm:spPr/>
    </dgm:pt>
    <dgm:pt modelId="{A3B1AD48-F1AF-411A-BEFC-CFCD6538A450}" type="pres">
      <dgm:prSet presAssocID="{BDCD0BC1-08CA-4BD3-A61D-B8C032E28A2C}" presName="Name37" presStyleLbl="parChTrans1D3" presStyleIdx="14" presStyleCnt="18"/>
      <dgm:spPr/>
    </dgm:pt>
    <dgm:pt modelId="{4BEB8146-76C3-4CE2-A3AD-A761F6BCBEA4}" type="pres">
      <dgm:prSet presAssocID="{B2438EB1-F506-4FC4-B193-39BFD05620AC}" presName="hierRoot2" presStyleCnt="0">
        <dgm:presLayoutVars>
          <dgm:hierBranch val="init"/>
        </dgm:presLayoutVars>
      </dgm:prSet>
      <dgm:spPr/>
    </dgm:pt>
    <dgm:pt modelId="{87BDED5D-5241-486F-BE4B-74E418032583}" type="pres">
      <dgm:prSet presAssocID="{B2438EB1-F506-4FC4-B193-39BFD05620AC}" presName="rootComposite" presStyleCnt="0"/>
      <dgm:spPr/>
    </dgm:pt>
    <dgm:pt modelId="{6A6BB03B-469F-4692-84A8-D6712146BCDC}" type="pres">
      <dgm:prSet presAssocID="{B2438EB1-F506-4FC4-B193-39BFD05620AC}" presName="rootText" presStyleLbl="node3" presStyleIdx="14" presStyleCnt="18">
        <dgm:presLayoutVars>
          <dgm:chPref val="3"/>
        </dgm:presLayoutVars>
      </dgm:prSet>
      <dgm:spPr/>
    </dgm:pt>
    <dgm:pt modelId="{70986EFD-6DA8-4D98-A7FD-AE77D5CF6F10}" type="pres">
      <dgm:prSet presAssocID="{B2438EB1-F506-4FC4-B193-39BFD05620AC}" presName="rootConnector" presStyleLbl="node3" presStyleIdx="14" presStyleCnt="18"/>
      <dgm:spPr/>
    </dgm:pt>
    <dgm:pt modelId="{61D99A24-E1C3-4DD7-BC11-9B5D4AD0CFC8}" type="pres">
      <dgm:prSet presAssocID="{B2438EB1-F506-4FC4-B193-39BFD05620AC}" presName="hierChild4" presStyleCnt="0"/>
      <dgm:spPr/>
    </dgm:pt>
    <dgm:pt modelId="{64D99E6B-76B0-4B76-8083-9469B7DB7A27}" type="pres">
      <dgm:prSet presAssocID="{B2438EB1-F506-4FC4-B193-39BFD05620AC}" presName="hierChild5" presStyleCnt="0"/>
      <dgm:spPr/>
    </dgm:pt>
    <dgm:pt modelId="{F69D5249-DD91-47A6-B3DB-01DCDB79909C}" type="pres">
      <dgm:prSet presAssocID="{AD7524EF-DC28-41AB-A1E0-F0252411B21E}" presName="Name37" presStyleLbl="parChTrans1D3" presStyleIdx="15" presStyleCnt="18"/>
      <dgm:spPr/>
    </dgm:pt>
    <dgm:pt modelId="{7C888BCA-334A-4D13-B790-0DB7ECFB85E1}" type="pres">
      <dgm:prSet presAssocID="{A4B615A0-841A-4E1B-A80C-2BF1291B7CA2}" presName="hierRoot2" presStyleCnt="0">
        <dgm:presLayoutVars>
          <dgm:hierBranch val="init"/>
        </dgm:presLayoutVars>
      </dgm:prSet>
      <dgm:spPr/>
    </dgm:pt>
    <dgm:pt modelId="{67B5037F-304E-49D4-96D0-43026D6A6D78}" type="pres">
      <dgm:prSet presAssocID="{A4B615A0-841A-4E1B-A80C-2BF1291B7CA2}" presName="rootComposite" presStyleCnt="0"/>
      <dgm:spPr/>
    </dgm:pt>
    <dgm:pt modelId="{5C463ADD-ECB4-4BA6-9BA7-ABADC132C660}" type="pres">
      <dgm:prSet presAssocID="{A4B615A0-841A-4E1B-A80C-2BF1291B7CA2}" presName="rootText" presStyleLbl="node3" presStyleIdx="15" presStyleCnt="18">
        <dgm:presLayoutVars>
          <dgm:chPref val="3"/>
        </dgm:presLayoutVars>
      </dgm:prSet>
      <dgm:spPr/>
    </dgm:pt>
    <dgm:pt modelId="{E63AF221-F041-4809-8A71-7C6F9FA0FE18}" type="pres">
      <dgm:prSet presAssocID="{A4B615A0-841A-4E1B-A80C-2BF1291B7CA2}" presName="rootConnector" presStyleLbl="node3" presStyleIdx="15" presStyleCnt="18"/>
      <dgm:spPr/>
    </dgm:pt>
    <dgm:pt modelId="{F61361D3-61A1-4139-820B-84164E81D091}" type="pres">
      <dgm:prSet presAssocID="{A4B615A0-841A-4E1B-A80C-2BF1291B7CA2}" presName="hierChild4" presStyleCnt="0"/>
      <dgm:spPr/>
    </dgm:pt>
    <dgm:pt modelId="{4D1AE4DB-B924-40EB-837E-0C7CA4CDF625}" type="pres">
      <dgm:prSet presAssocID="{A4B615A0-841A-4E1B-A80C-2BF1291B7CA2}" presName="hierChild5" presStyleCnt="0"/>
      <dgm:spPr/>
    </dgm:pt>
    <dgm:pt modelId="{0114F8E4-60CB-4BD4-BB95-8554457B58AD}" type="pres">
      <dgm:prSet presAssocID="{C23E2B6D-13D9-4364-AC34-8E10CA7034C3}" presName="Name37" presStyleLbl="parChTrans1D3" presStyleIdx="16" presStyleCnt="18"/>
      <dgm:spPr/>
    </dgm:pt>
    <dgm:pt modelId="{F0DF26F8-D473-4A66-B1DF-0DF9449BA926}" type="pres">
      <dgm:prSet presAssocID="{9FEB9E97-31C8-4805-B77F-C7AC64EADB3D}" presName="hierRoot2" presStyleCnt="0">
        <dgm:presLayoutVars>
          <dgm:hierBranch val="init"/>
        </dgm:presLayoutVars>
      </dgm:prSet>
      <dgm:spPr/>
    </dgm:pt>
    <dgm:pt modelId="{E4ABCD71-31D4-4C70-B5F1-28F39E3CCEA2}" type="pres">
      <dgm:prSet presAssocID="{9FEB9E97-31C8-4805-B77F-C7AC64EADB3D}" presName="rootComposite" presStyleCnt="0"/>
      <dgm:spPr/>
    </dgm:pt>
    <dgm:pt modelId="{3CF43C41-0DF3-4C6D-A3E1-76B228E830FD}" type="pres">
      <dgm:prSet presAssocID="{9FEB9E97-31C8-4805-B77F-C7AC64EADB3D}" presName="rootText" presStyleLbl="node3" presStyleIdx="16" presStyleCnt="18">
        <dgm:presLayoutVars>
          <dgm:chPref val="3"/>
        </dgm:presLayoutVars>
      </dgm:prSet>
      <dgm:spPr/>
    </dgm:pt>
    <dgm:pt modelId="{B3076ABE-95FC-4F6B-AC80-236E042AD4D1}" type="pres">
      <dgm:prSet presAssocID="{9FEB9E97-31C8-4805-B77F-C7AC64EADB3D}" presName="rootConnector" presStyleLbl="node3" presStyleIdx="16" presStyleCnt="18"/>
      <dgm:spPr/>
    </dgm:pt>
    <dgm:pt modelId="{B97FCC0E-EBA8-4480-BCBE-621D6ED503DB}" type="pres">
      <dgm:prSet presAssocID="{9FEB9E97-31C8-4805-B77F-C7AC64EADB3D}" presName="hierChild4" presStyleCnt="0"/>
      <dgm:spPr/>
    </dgm:pt>
    <dgm:pt modelId="{C050CE2A-DDB1-4DCC-9814-D5F5935D4AF5}" type="pres">
      <dgm:prSet presAssocID="{9FEB9E97-31C8-4805-B77F-C7AC64EADB3D}" presName="hierChild5" presStyleCnt="0"/>
      <dgm:spPr/>
    </dgm:pt>
    <dgm:pt modelId="{D5255388-20D2-4B7F-9657-14FE2E213BC9}" type="pres">
      <dgm:prSet presAssocID="{A9DF2C61-2032-4631-9FF4-1FCED6E48F86}" presName="Name37" presStyleLbl="parChTrans1D3" presStyleIdx="17" presStyleCnt="18"/>
      <dgm:spPr/>
    </dgm:pt>
    <dgm:pt modelId="{5C197329-EBCD-4429-A4D2-B132DA9DDCD6}" type="pres">
      <dgm:prSet presAssocID="{7960E08A-62C9-43FE-A4AA-EAF873776ED9}" presName="hierRoot2" presStyleCnt="0">
        <dgm:presLayoutVars>
          <dgm:hierBranch val="init"/>
        </dgm:presLayoutVars>
      </dgm:prSet>
      <dgm:spPr/>
    </dgm:pt>
    <dgm:pt modelId="{9D8EAC76-208B-48C9-AF2C-EDD8E719E0F7}" type="pres">
      <dgm:prSet presAssocID="{7960E08A-62C9-43FE-A4AA-EAF873776ED9}" presName="rootComposite" presStyleCnt="0"/>
      <dgm:spPr/>
    </dgm:pt>
    <dgm:pt modelId="{314E6314-6CAD-492C-B866-C336F63F9ADE}" type="pres">
      <dgm:prSet presAssocID="{7960E08A-62C9-43FE-A4AA-EAF873776ED9}" presName="rootText" presStyleLbl="node3" presStyleIdx="17" presStyleCnt="18">
        <dgm:presLayoutVars>
          <dgm:chPref val="3"/>
        </dgm:presLayoutVars>
      </dgm:prSet>
      <dgm:spPr/>
    </dgm:pt>
    <dgm:pt modelId="{D2CE9CEF-00C4-4BAC-A2EB-9326BEA6DA86}" type="pres">
      <dgm:prSet presAssocID="{7960E08A-62C9-43FE-A4AA-EAF873776ED9}" presName="rootConnector" presStyleLbl="node3" presStyleIdx="17" presStyleCnt="18"/>
      <dgm:spPr/>
    </dgm:pt>
    <dgm:pt modelId="{4C648582-0F9B-4DF7-8DC4-1ED06354C145}" type="pres">
      <dgm:prSet presAssocID="{7960E08A-62C9-43FE-A4AA-EAF873776ED9}" presName="hierChild4" presStyleCnt="0"/>
      <dgm:spPr/>
    </dgm:pt>
    <dgm:pt modelId="{9656FBA4-BACC-4F41-AF1E-B1EE1E9A942D}" type="pres">
      <dgm:prSet presAssocID="{7960E08A-62C9-43FE-A4AA-EAF873776ED9}" presName="hierChild5" presStyleCnt="0"/>
      <dgm:spPr/>
    </dgm:pt>
    <dgm:pt modelId="{76AC2193-441D-4913-9D99-546924864EA5}" type="pres">
      <dgm:prSet presAssocID="{1F1E568C-5F4F-4F0F-AABF-188779F97C8A}" presName="hierChild5" presStyleCnt="0"/>
      <dgm:spPr/>
    </dgm:pt>
    <dgm:pt modelId="{D30AD3C2-F2DB-4839-8179-CE102DD2A248}" type="pres">
      <dgm:prSet presAssocID="{7350FCC0-00B7-483B-BC63-9607EAE02FAF}" presName="hierChild3" presStyleCnt="0"/>
      <dgm:spPr/>
    </dgm:pt>
  </dgm:ptLst>
  <dgm:cxnLst>
    <dgm:cxn modelId="{21177D01-CD18-4594-A45B-5FC74A9CBC5A}" type="presOf" srcId="{9B0397FE-513B-435C-83E4-3D1EB2F45FCC}" destId="{EB7991BB-849F-4DD7-AB5D-4F34C451896F}" srcOrd="1" destOrd="0" presId="urn:microsoft.com/office/officeart/2005/8/layout/orgChart1"/>
    <dgm:cxn modelId="{3404B602-6805-4ACE-8291-20111F921B03}" type="presOf" srcId="{7EA0AC51-EF0E-4E0D-B2E1-FC3A756D43A4}" destId="{20CB0F41-0434-4D5E-B2CC-963A810EA92A}" srcOrd="0" destOrd="0" presId="urn:microsoft.com/office/officeart/2005/8/layout/orgChart1"/>
    <dgm:cxn modelId="{311C8103-6DBB-4A32-A52F-A4CB36C3E282}" type="presOf" srcId="{45922526-1C2D-4004-88B9-2D8871000BA6}" destId="{FE820405-8332-494E-958D-D98BFA997817}" srcOrd="0" destOrd="0" presId="urn:microsoft.com/office/officeart/2005/8/layout/orgChart1"/>
    <dgm:cxn modelId="{4C5FCE05-4062-43AA-9819-78BB1FD1A6AD}" type="presOf" srcId="{E48BD62E-1969-452E-AD5D-F40B989A9448}" destId="{76C245CA-3B9F-4622-A08D-6A5435FD5E43}" srcOrd="0" destOrd="0" presId="urn:microsoft.com/office/officeart/2005/8/layout/orgChart1"/>
    <dgm:cxn modelId="{DBA69F08-4F6E-4BEF-96C9-404238DC415E}" type="presOf" srcId="{D31B7099-9ECE-4F97-8042-3EECF00EE1B0}" destId="{3DAEF162-8C18-45EB-945E-837EF5DA42D0}" srcOrd="0" destOrd="0" presId="urn:microsoft.com/office/officeart/2005/8/layout/orgChart1"/>
    <dgm:cxn modelId="{2911B70D-07F4-4E8F-985D-5869CAF7EEA4}" type="presOf" srcId="{D4E4F34E-BD09-46FF-B972-E2856B0B6D31}" destId="{06457777-9F19-454B-8515-CBEA499F6DAA}" srcOrd="0" destOrd="0" presId="urn:microsoft.com/office/officeart/2005/8/layout/orgChart1"/>
    <dgm:cxn modelId="{05CFB812-BD46-4B70-A1E5-CB185C0F12E6}" srcId="{5E4128A6-F09F-4D55-96A4-F7E9DACA3FF9}" destId="{1234F2DB-54F2-4FFF-83F8-43AA56272AF8}" srcOrd="3" destOrd="0" parTransId="{0BDF1560-7145-4B4E-8AF0-AA7BE1A35B53}" sibTransId="{806A56F8-4051-4E95-97A1-BC1C605EA8C3}"/>
    <dgm:cxn modelId="{CAD51C17-C01A-41CC-8E18-ABC4A3E333E2}" srcId="{1F1E568C-5F4F-4F0F-AABF-188779F97C8A}" destId="{A4B615A0-841A-4E1B-A80C-2BF1291B7CA2}" srcOrd="1" destOrd="0" parTransId="{AD7524EF-DC28-41AB-A1E0-F0252411B21E}" sibTransId="{A1890413-9DC7-4EBE-9323-BB9D8C476112}"/>
    <dgm:cxn modelId="{D9BEFB17-3178-4722-974A-E82D042B8E41}" type="presOf" srcId="{4EEA76A6-630F-4C88-A704-C373D09D4EEB}" destId="{E614CA32-D4F7-4F97-B5AB-6A48F6EF9F7E}" srcOrd="1" destOrd="0" presId="urn:microsoft.com/office/officeart/2005/8/layout/orgChart1"/>
    <dgm:cxn modelId="{76D5D91D-17F1-4693-9725-7A7BBE8294F3}" type="presOf" srcId="{1F1E568C-5F4F-4F0F-AABF-188779F97C8A}" destId="{4FEF4142-6826-4507-9ABE-D1EFC795CAAE}" srcOrd="0" destOrd="0" presId="urn:microsoft.com/office/officeart/2005/8/layout/orgChart1"/>
    <dgm:cxn modelId="{C1F8C21E-D2A8-455C-9AC3-946AE653EE0C}" type="presOf" srcId="{0A4A211C-19BC-4B1F-B3D6-2A59DCAB13AB}" destId="{0B580EAD-8CB4-4170-BB04-A9ED5097AD10}" srcOrd="0" destOrd="0" presId="urn:microsoft.com/office/officeart/2005/8/layout/orgChart1"/>
    <dgm:cxn modelId="{D74BE022-090D-411F-B8D2-84AF7D602056}" type="presOf" srcId="{F39DBE7C-F971-4AF5-86BE-302F57698AAF}" destId="{62C1298F-1EA3-4D0E-9F73-4A5362B63493}" srcOrd="0" destOrd="0" presId="urn:microsoft.com/office/officeart/2005/8/layout/orgChart1"/>
    <dgm:cxn modelId="{4E673425-7C18-44E6-AE3C-0C1528A2E50F}" type="presOf" srcId="{5C27E7CA-5D69-419B-867D-7E5CBCCEED68}" destId="{4A796558-3293-4646-8ACE-49EAB54746E1}" srcOrd="1" destOrd="0" presId="urn:microsoft.com/office/officeart/2005/8/layout/orgChart1"/>
    <dgm:cxn modelId="{3D03D825-05F7-4C6B-80E6-EFF1ED2BA86E}" srcId="{7350FCC0-00B7-483B-BC63-9607EAE02FAF}" destId="{5E4128A6-F09F-4D55-96A4-F7E9DACA3FF9}" srcOrd="3" destOrd="0" parTransId="{D31B7099-9ECE-4F97-8042-3EECF00EE1B0}" sibTransId="{BAEC08FF-D4F5-403E-BDD5-1E6FF6D59C7C}"/>
    <dgm:cxn modelId="{DFFA2326-1830-4848-88FA-E6EC067163D1}" type="presOf" srcId="{A9DAF8F4-17C6-4269-AB44-C4FB44A019B5}" destId="{D2A3D8BD-3505-4F15-8675-451E388ABCC2}" srcOrd="0" destOrd="0" presId="urn:microsoft.com/office/officeart/2005/8/layout/orgChart1"/>
    <dgm:cxn modelId="{507EB328-46AB-4E85-A5ED-473A92EDA107}" type="presOf" srcId="{BA383214-A81C-477A-A5F2-AABF5AD497E0}" destId="{4D870BB4-DF5B-4ABE-8255-FBA09ADA30FF}" srcOrd="1" destOrd="0" presId="urn:microsoft.com/office/officeart/2005/8/layout/orgChart1"/>
    <dgm:cxn modelId="{C4EEFC28-5599-47F5-9700-D2A471136499}" type="presOf" srcId="{45922526-1C2D-4004-88B9-2D8871000BA6}" destId="{1FDE5270-E577-421C-8892-6F8037F44288}" srcOrd="1" destOrd="0" presId="urn:microsoft.com/office/officeart/2005/8/layout/orgChart1"/>
    <dgm:cxn modelId="{80D88B2A-1F83-4571-A387-08872A73C2F7}" type="presOf" srcId="{9FEB9E97-31C8-4805-B77F-C7AC64EADB3D}" destId="{B3076ABE-95FC-4F6B-AC80-236E042AD4D1}" srcOrd="1" destOrd="0" presId="urn:microsoft.com/office/officeart/2005/8/layout/orgChart1"/>
    <dgm:cxn modelId="{DDA6BB2B-9AD9-492B-8B5B-C5D034D2B4C4}" type="presOf" srcId="{788C0031-D634-48EF-A724-50E57A34C1DF}" destId="{AD16719A-2A80-4578-A799-BB344A6FACA6}" srcOrd="0" destOrd="0" presId="urn:microsoft.com/office/officeart/2005/8/layout/orgChart1"/>
    <dgm:cxn modelId="{413D2B32-A456-46A8-B86F-7EDC2E0AB8D0}" type="presOf" srcId="{F39DBE7C-F971-4AF5-86BE-302F57698AAF}" destId="{5783FC34-4DC4-4009-AF4C-FCA3AA0805C0}" srcOrd="1" destOrd="0" presId="urn:microsoft.com/office/officeart/2005/8/layout/orgChart1"/>
    <dgm:cxn modelId="{B0B4DA33-9961-4D74-9BBB-D43B161500EA}" type="presOf" srcId="{B1F809A9-A219-4585-89FF-C96F25A4F9B1}" destId="{3495E0CE-B3D1-406A-B539-AD2764CF16B6}" srcOrd="0" destOrd="0" presId="urn:microsoft.com/office/officeart/2005/8/layout/orgChart1"/>
    <dgm:cxn modelId="{29F7FA34-A288-4F7A-B1EC-27470F890287}" type="presOf" srcId="{BF22F568-8A05-40D5-ACC8-798BE1088A8B}" destId="{AFF57D0D-C437-4082-8F7E-481276E08EA5}" srcOrd="0" destOrd="0" presId="urn:microsoft.com/office/officeart/2005/8/layout/orgChart1"/>
    <dgm:cxn modelId="{2E94A05B-86AE-40ED-952A-A55551EC611F}" type="presOf" srcId="{BDCD0BC1-08CA-4BD3-A61D-B8C032E28A2C}" destId="{A3B1AD48-F1AF-411A-BEFC-CFCD6538A450}" srcOrd="0" destOrd="0" presId="urn:microsoft.com/office/officeart/2005/8/layout/orgChart1"/>
    <dgm:cxn modelId="{A50F485E-F59F-465A-A6B6-323EEB80FE91}" type="presOf" srcId="{C598D721-8DDB-47D8-878B-867E610EF907}" destId="{D558FB11-F384-4F42-BBEC-F63C727D1998}" srcOrd="0" destOrd="0" presId="urn:microsoft.com/office/officeart/2005/8/layout/orgChart1"/>
    <dgm:cxn modelId="{3BBDA142-1935-47CE-BED3-502578D262D2}" srcId="{5E4128A6-F09F-4D55-96A4-F7E9DACA3FF9}" destId="{9B0397FE-513B-435C-83E4-3D1EB2F45FCC}" srcOrd="1" destOrd="0" parTransId="{742B6C6D-E3A6-49A8-8643-906C9B76EC42}" sibTransId="{96A321B7-76AD-4B27-BD60-0B4A1956CE27}"/>
    <dgm:cxn modelId="{2A48C843-E318-43C7-ADF8-18104EA3D757}" srcId="{1F1E568C-5F4F-4F0F-AABF-188779F97C8A}" destId="{7960E08A-62C9-43FE-A4AA-EAF873776ED9}" srcOrd="3" destOrd="0" parTransId="{A9DF2C61-2032-4631-9FF4-1FCED6E48F86}" sibTransId="{B42484EE-4AFA-41B4-B3A1-A01FF9888402}"/>
    <dgm:cxn modelId="{A10AE743-CD8D-4C3D-BD17-E159E54F8261}" type="presOf" srcId="{4ADE07EF-50EE-4F43-8581-93EDB474FAD4}" destId="{4FD6AA42-0FD8-4508-BB7B-63EAA286598F}" srcOrd="0" destOrd="0" presId="urn:microsoft.com/office/officeart/2005/8/layout/orgChart1"/>
    <dgm:cxn modelId="{33D72F64-8EFE-446C-AB7E-D2C02482F117}" srcId="{F39DBE7C-F971-4AF5-86BE-302F57698AAF}" destId="{45922526-1C2D-4004-88B9-2D8871000BA6}" srcOrd="3" destOrd="0" parTransId="{B741F8B4-8320-45DF-8F9D-4A0FA175908A}" sibTransId="{3FEE70A6-838F-4B9A-BAFC-41E54395D557}"/>
    <dgm:cxn modelId="{897E5844-BC3E-46E2-B40C-3BD2ABF7AB4A}" type="presOf" srcId="{5E4128A6-F09F-4D55-96A4-F7E9DACA3FF9}" destId="{E84F9FFA-84F9-49E0-B191-9BA1185A03D9}" srcOrd="1" destOrd="0" presId="urn:microsoft.com/office/officeart/2005/8/layout/orgChart1"/>
    <dgm:cxn modelId="{EDC1FB65-7CF0-4CFC-81A2-78F9B7B330C8}" type="presOf" srcId="{7960E08A-62C9-43FE-A4AA-EAF873776ED9}" destId="{314E6314-6CAD-492C-B866-C336F63F9ADE}" srcOrd="0" destOrd="0" presId="urn:microsoft.com/office/officeart/2005/8/layout/orgChart1"/>
    <dgm:cxn modelId="{93896947-F16B-4689-8E84-92FA5C61D47C}" srcId="{18E7EF0F-B8DA-4A03-8B51-08FD1F120D56}" destId="{7350FCC0-00B7-483B-BC63-9607EAE02FAF}" srcOrd="0" destOrd="0" parTransId="{05DFD05B-2FBD-47B0-9FD4-DCE294E75D13}" sibTransId="{E399F791-21D8-422F-9DB6-79A8627953D8}"/>
    <dgm:cxn modelId="{18A97F69-8B9E-4BF3-B0FB-2F07AFB9EC69}" type="presOf" srcId="{A4B615A0-841A-4E1B-A80C-2BF1291B7CA2}" destId="{E63AF221-F041-4809-8A71-7C6F9FA0FE18}" srcOrd="1" destOrd="0" presId="urn:microsoft.com/office/officeart/2005/8/layout/orgChart1"/>
    <dgm:cxn modelId="{BF28ED69-C7D9-4C24-97AD-D0CC9DA813DF}" type="presOf" srcId="{83351FE4-2776-4A1F-ACDA-C8CDD861071E}" destId="{A0D95BB8-DA03-46C9-B5A3-26F9C01C7E40}" srcOrd="0" destOrd="0" presId="urn:microsoft.com/office/officeart/2005/8/layout/orgChart1"/>
    <dgm:cxn modelId="{254EF249-965D-44CD-9B65-295AF19BA498}" type="presOf" srcId="{5C27E7CA-5D69-419B-867D-7E5CBCCEED68}" destId="{0533EE42-D255-4333-A30C-4F9C6DCFAE87}" srcOrd="0" destOrd="0" presId="urn:microsoft.com/office/officeart/2005/8/layout/orgChart1"/>
    <dgm:cxn modelId="{66F8636B-6DB7-42E7-8C93-E781F5B16C9A}" srcId="{AB184C52-24E3-42A2-85C7-6A3C9FD2DB71}" destId="{5C27E7CA-5D69-419B-867D-7E5CBCCEED68}" srcOrd="2" destOrd="0" parTransId="{A9DAF8F4-17C6-4269-AB44-C4FB44A019B5}" sibTransId="{E5691170-25A7-4E01-A90F-CF40D0475A77}"/>
    <dgm:cxn modelId="{D6490C4C-3B77-40C0-BD9D-14CFC67CA6AC}" type="presOf" srcId="{F1D6C6C2-CA31-41F3-9799-236C8EFDC0EB}" destId="{6B6DD2A8-BE84-41B4-80CA-5154202581CE}" srcOrd="1" destOrd="0" presId="urn:microsoft.com/office/officeart/2005/8/layout/orgChart1"/>
    <dgm:cxn modelId="{E92BDE4E-059B-4D64-ABF9-3B44BD0F759B}" type="presOf" srcId="{AB184C52-24E3-42A2-85C7-6A3C9FD2DB71}" destId="{068A8124-DFAB-49C8-970C-7F9CB79F957D}" srcOrd="1" destOrd="0" presId="urn:microsoft.com/office/officeart/2005/8/layout/orgChart1"/>
    <dgm:cxn modelId="{7464BE51-66E7-48E9-A1E3-4AA712DD114A}" type="presOf" srcId="{39000EB0-64F0-4113-A8EC-0D7DD19EFF1F}" destId="{44730670-43D8-4557-9244-594E2BDC17AF}" srcOrd="1" destOrd="0" presId="urn:microsoft.com/office/officeart/2005/8/layout/orgChart1"/>
    <dgm:cxn modelId="{353CC952-32B4-4529-8094-F72CE1954101}" srcId="{D8D4D0C1-62CA-4CA3-84B0-8A33EFC2203E}" destId="{F1D6C6C2-CA31-41F3-9799-236C8EFDC0EB}" srcOrd="1" destOrd="0" parTransId="{B1F809A9-A219-4585-89FF-C96F25A4F9B1}" sibTransId="{5CA597F2-9660-40C7-A247-2DC49B9EB3B1}"/>
    <dgm:cxn modelId="{D648D654-58B8-41F7-A99A-C88A40422F9A}" srcId="{AB184C52-24E3-42A2-85C7-6A3C9FD2DB71}" destId="{39000EB0-64F0-4113-A8EC-0D7DD19EFF1F}" srcOrd="0" destOrd="0" parTransId="{0A4A211C-19BC-4B1F-B3D6-2A59DCAB13AB}" sibTransId="{BDD93024-FF01-4361-AA89-BEF82FAE8953}"/>
    <dgm:cxn modelId="{6FEA7976-EF6F-4AB0-85BC-28E32903875D}" srcId="{D8D4D0C1-62CA-4CA3-84B0-8A33EFC2203E}" destId="{1F38E7FA-11C5-45AB-8DF9-DC08D6CEBA26}" srcOrd="0" destOrd="0" parTransId="{E48BD62E-1969-452E-AD5D-F40B989A9448}" sibTransId="{3493CD08-27C3-439C-AD89-CAC904C7D1B4}"/>
    <dgm:cxn modelId="{302BCB76-D8E8-4FB6-AB63-9B6B4D27F034}" type="presOf" srcId="{3DEC537A-63C8-4E62-8799-C316AC593E30}" destId="{770B57DA-5AE7-4567-85FA-3944810403D8}" srcOrd="0" destOrd="0" presId="urn:microsoft.com/office/officeart/2005/8/layout/orgChart1"/>
    <dgm:cxn modelId="{888E2F57-442D-45AB-9731-69FBC866E444}" type="presOf" srcId="{B741F8B4-8320-45DF-8F9D-4A0FA175908A}" destId="{591B13DC-DA50-48AC-8FE0-450DC7E23CB8}" srcOrd="0" destOrd="0" presId="urn:microsoft.com/office/officeart/2005/8/layout/orgChart1"/>
    <dgm:cxn modelId="{83433557-BD3D-4166-85A1-219BD7A24743}" type="presOf" srcId="{F1D6C6C2-CA31-41F3-9799-236C8EFDC0EB}" destId="{60130B00-83FF-4539-A905-6B053BA26FC7}" srcOrd="0" destOrd="0" presId="urn:microsoft.com/office/officeart/2005/8/layout/orgChart1"/>
    <dgm:cxn modelId="{454C4477-4494-44BB-8EFB-0B100CC7832B}" srcId="{5E4128A6-F09F-4D55-96A4-F7E9DACA3FF9}" destId="{A6BFC9BA-31DB-4291-B1E8-62095402BE37}" srcOrd="2" destOrd="0" parTransId="{0C03C777-CB31-4E10-AF85-006B3B3D52D2}" sibTransId="{C7A86C49-2EEC-4D43-91BA-E914551BC303}"/>
    <dgm:cxn modelId="{0EB3717A-DD6C-4B86-A83D-B3EDEADF2A74}" srcId="{F39DBE7C-F971-4AF5-86BE-302F57698AAF}" destId="{06AB73D0-F324-47D4-820F-94E3E39DA7A8}" srcOrd="0" destOrd="0" parTransId="{4ADE07EF-50EE-4F43-8581-93EDB474FAD4}" sibTransId="{04973A6F-38FA-4267-A05E-102291FC38B2}"/>
    <dgm:cxn modelId="{4071577A-0D1E-4E46-8327-138CCB6CD1B4}" type="presOf" srcId="{4EEA76A6-630F-4C88-A704-C373D09D4EEB}" destId="{C0A4B7F8-361F-4C4F-8188-98456BDD56C7}" srcOrd="0" destOrd="0" presId="urn:microsoft.com/office/officeart/2005/8/layout/orgChart1"/>
    <dgm:cxn modelId="{BA28AF7A-E91E-47C3-AE49-0F328E31C847}" type="presOf" srcId="{9FEB9E97-31C8-4805-B77F-C7AC64EADB3D}" destId="{3CF43C41-0DF3-4C6D-A3E1-76B228E830FD}" srcOrd="0" destOrd="0" presId="urn:microsoft.com/office/officeart/2005/8/layout/orgChart1"/>
    <dgm:cxn modelId="{3919D65A-4F65-468A-BF4B-338E374C531C}" srcId="{1F1E568C-5F4F-4F0F-AABF-188779F97C8A}" destId="{9FEB9E97-31C8-4805-B77F-C7AC64EADB3D}" srcOrd="2" destOrd="0" parTransId="{C23E2B6D-13D9-4364-AC34-8E10CA7034C3}" sibTransId="{C10D13A5-CCEC-4C11-B6EC-91E2400C3161}"/>
    <dgm:cxn modelId="{718AAC7B-5DC7-4445-83B6-8DEE5882CD72}" type="presOf" srcId="{2C380304-E231-4E61-95FD-E87A72788760}" destId="{C6A80BF5-A5A2-4EB4-9342-CFF2704002A7}" srcOrd="1" destOrd="0" presId="urn:microsoft.com/office/officeart/2005/8/layout/orgChart1"/>
    <dgm:cxn modelId="{E4D9367D-D15A-46F2-8149-0A88D5969D65}" type="presOf" srcId="{18E7EF0F-B8DA-4A03-8B51-08FD1F120D56}" destId="{388C1A61-8106-4DC1-84A9-7BBE409CD885}" srcOrd="0" destOrd="0" presId="urn:microsoft.com/office/officeart/2005/8/layout/orgChart1"/>
    <dgm:cxn modelId="{2AFB6A7F-91BC-4280-89B5-10AB13BB0C80}" type="presOf" srcId="{06AB73D0-F324-47D4-820F-94E3E39DA7A8}" destId="{6212CC51-9B6B-4845-A0E0-7D5FD0AAD323}" srcOrd="1" destOrd="0" presId="urn:microsoft.com/office/officeart/2005/8/layout/orgChart1"/>
    <dgm:cxn modelId="{F4B6AB80-6EC4-4A4A-8F55-AAD03AD7B907}" type="presOf" srcId="{7350FCC0-00B7-483B-BC63-9607EAE02FAF}" destId="{A56FF95D-B8C1-43F3-BDBD-DB82503CE361}" srcOrd="1" destOrd="0" presId="urn:microsoft.com/office/officeart/2005/8/layout/orgChart1"/>
    <dgm:cxn modelId="{AAF26B81-F1CA-43E2-A27E-8C16583194ED}" type="presOf" srcId="{742B6C6D-E3A6-49A8-8643-906C9B76EC42}" destId="{EE2D1D4A-9868-4A06-8F48-19B2BE0A0256}" srcOrd="0" destOrd="0" presId="urn:microsoft.com/office/officeart/2005/8/layout/orgChart1"/>
    <dgm:cxn modelId="{23314485-396E-43CB-A7C5-2ED7BA94FC4F}" type="presOf" srcId="{1F1E568C-5F4F-4F0F-AABF-188779F97C8A}" destId="{408A0C6B-404C-4E44-AA8E-E6FEBBD68BE8}" srcOrd="1" destOrd="0" presId="urn:microsoft.com/office/officeart/2005/8/layout/orgChart1"/>
    <dgm:cxn modelId="{AB0C0E86-6118-42BC-9BC9-B9BC646D268D}" type="presOf" srcId="{AD7524EF-DC28-41AB-A1E0-F0252411B21E}" destId="{F69D5249-DD91-47A6-B3DB-01DCDB79909C}" srcOrd="0" destOrd="0" presId="urn:microsoft.com/office/officeart/2005/8/layout/orgChart1"/>
    <dgm:cxn modelId="{4BCCD08E-F742-48DC-8B01-C9DB4929FB39}" type="presOf" srcId="{BA383214-A81C-477A-A5F2-AABF5AD497E0}" destId="{7014169C-D33E-4030-99EC-9949083903E6}" srcOrd="0" destOrd="0" presId="urn:microsoft.com/office/officeart/2005/8/layout/orgChart1"/>
    <dgm:cxn modelId="{06326B94-F04E-43E3-AB78-4809C8912D48}" type="presOf" srcId="{1F38E7FA-11C5-45AB-8DF9-DC08D6CEBA26}" destId="{EAD026D4-19E2-47E8-AB33-A6B339623729}" srcOrd="0" destOrd="0" presId="urn:microsoft.com/office/officeart/2005/8/layout/orgChart1"/>
    <dgm:cxn modelId="{03F91396-044A-4E8A-ADA7-82DB8081316D}" type="presOf" srcId="{1234F2DB-54F2-4FFF-83F8-43AA56272AF8}" destId="{8D827261-8949-4F55-B960-766F93C8B94A}" srcOrd="1" destOrd="0" presId="urn:microsoft.com/office/officeart/2005/8/layout/orgChart1"/>
    <dgm:cxn modelId="{E93BF897-5142-498C-A951-D4D311DDB1ED}" type="presOf" srcId="{AB184C52-24E3-42A2-85C7-6A3C9FD2DB71}" destId="{D1E58B1C-CD73-4A2F-AAED-0D29B4141CC9}" srcOrd="0" destOrd="0" presId="urn:microsoft.com/office/officeart/2005/8/layout/orgChart1"/>
    <dgm:cxn modelId="{85166F99-6168-46D9-8DFC-97ECCCC65363}" type="presOf" srcId="{1234F2DB-54F2-4FFF-83F8-43AA56272AF8}" destId="{649CD741-0853-4FBC-B04D-525BAB25C230}" srcOrd="0" destOrd="0" presId="urn:microsoft.com/office/officeart/2005/8/layout/orgChart1"/>
    <dgm:cxn modelId="{3058889A-75D9-42C6-8F19-1D570F45ADA6}" srcId="{7350FCC0-00B7-483B-BC63-9607EAE02FAF}" destId="{D8D4D0C1-62CA-4CA3-84B0-8A33EFC2203E}" srcOrd="0" destOrd="0" parTransId="{D4E4F34E-BD09-46FF-B972-E2856B0B6D31}" sibTransId="{C777E8F1-C08D-4A39-B0B7-5B1C21E0BA85}"/>
    <dgm:cxn modelId="{8AB7E1A4-4AB5-4A6E-89BC-FC7915E34B66}" type="presOf" srcId="{D8D4D0C1-62CA-4CA3-84B0-8A33EFC2203E}" destId="{87F20BEB-0861-4DC6-85D1-5CF9DCD69544}" srcOrd="0" destOrd="0" presId="urn:microsoft.com/office/officeart/2005/8/layout/orgChart1"/>
    <dgm:cxn modelId="{548FE3A6-22E4-49C2-AA1E-3E7FA58E3410}" type="presOf" srcId="{0C03C777-CB31-4E10-AF85-006B3B3D52D2}" destId="{838DD084-4EE0-439C-A3D7-29418A49EB4B}" srcOrd="0" destOrd="0" presId="urn:microsoft.com/office/officeart/2005/8/layout/orgChart1"/>
    <dgm:cxn modelId="{7E12B2A8-A481-4DF3-9A99-6D95ADC4F741}" type="presOf" srcId="{06AB73D0-F324-47D4-820F-94E3E39DA7A8}" destId="{4B2427F5-D01F-465D-A407-18FAA327FBBF}" srcOrd="0" destOrd="0" presId="urn:microsoft.com/office/officeart/2005/8/layout/orgChart1"/>
    <dgm:cxn modelId="{F5974BAB-6C2E-4A1B-A840-175997D4A4E4}" srcId="{7350FCC0-00B7-483B-BC63-9607EAE02FAF}" destId="{F39DBE7C-F971-4AF5-86BE-302F57698AAF}" srcOrd="1" destOrd="0" parTransId="{3DEC537A-63C8-4E62-8799-C316AC593E30}" sibTransId="{5F137B20-D229-4A04-B6D6-6B6D7130FFCD}"/>
    <dgm:cxn modelId="{BDE21FAC-A8A0-42C9-B8CD-1B173D1E02C9}" srcId="{F39DBE7C-F971-4AF5-86BE-302F57698AAF}" destId="{BF22F568-8A05-40D5-ACC8-798BE1088A8B}" srcOrd="2" destOrd="0" parTransId="{83351FE4-2776-4A1F-ACDA-C8CDD861071E}" sibTransId="{0943C10E-6488-4248-9BD1-BEF77C397E4F}"/>
    <dgm:cxn modelId="{9ECF02AF-6AAD-4D77-92FA-F485851F9420}" srcId="{5E4128A6-F09F-4D55-96A4-F7E9DACA3FF9}" destId="{4EEA76A6-630F-4C88-A704-C373D09D4EEB}" srcOrd="0" destOrd="0" parTransId="{7EA0AC51-EF0E-4E0D-B2E1-FC3A756D43A4}" sibTransId="{B3ED8110-116F-4771-AF41-76AD87387464}"/>
    <dgm:cxn modelId="{E8DE37AF-A4F7-432C-9FCA-DE12197DED82}" type="presOf" srcId="{5E4128A6-F09F-4D55-96A4-F7E9DACA3FF9}" destId="{686BC91F-B41B-4680-B16D-9BB76945157C}" srcOrd="0" destOrd="0" presId="urn:microsoft.com/office/officeart/2005/8/layout/orgChart1"/>
    <dgm:cxn modelId="{4AAF58B2-3052-4F25-9189-6F33107E1143}" type="presOf" srcId="{BF22F568-8A05-40D5-ACC8-798BE1088A8B}" destId="{62017FF9-AC32-4CB1-A51C-4C32F6E8A868}" srcOrd="1" destOrd="0" presId="urn:microsoft.com/office/officeart/2005/8/layout/orgChart1"/>
    <dgm:cxn modelId="{4E9167B3-596A-40EA-930D-31DC81EF02B7}" type="presOf" srcId="{05CDB6FB-9484-43F8-8453-A5C60C213A27}" destId="{8D163B63-EDB3-41BC-9E76-D9D84A46489A}" srcOrd="0" destOrd="0" presId="urn:microsoft.com/office/officeart/2005/8/layout/orgChart1"/>
    <dgm:cxn modelId="{977E5DB8-C940-4D35-8181-D0C8AF8FF5B6}" type="presOf" srcId="{A9DF2C61-2032-4631-9FF4-1FCED6E48F86}" destId="{D5255388-20D2-4B7F-9657-14FE2E213BC9}" srcOrd="0" destOrd="0" presId="urn:microsoft.com/office/officeart/2005/8/layout/orgChart1"/>
    <dgm:cxn modelId="{DE2D9BBB-308F-434C-BFA4-5125664CF3DF}" srcId="{AB184C52-24E3-42A2-85C7-6A3C9FD2DB71}" destId="{2C380304-E231-4E61-95FD-E87A72788760}" srcOrd="3" destOrd="0" parTransId="{3E9A9625-9FF5-452B-A6BF-C82CAF27C7CB}" sibTransId="{15F8BC3D-A814-4EDF-A7D1-230FBFD6E364}"/>
    <dgm:cxn modelId="{C0A229BF-7F38-4F24-B31A-768726BEDDB7}" type="presOf" srcId="{28538924-5C77-42E5-BB1A-C91E9CD1DE78}" destId="{4C8205EF-D23C-4C0E-BFCB-BC01303F1CE4}" srcOrd="0" destOrd="0" presId="urn:microsoft.com/office/officeart/2005/8/layout/orgChart1"/>
    <dgm:cxn modelId="{082B3BBF-13D2-4355-9210-325DB0BAEA98}" type="presOf" srcId="{A6BFC9BA-31DB-4291-B1E8-62095402BE37}" destId="{9ACE7FDC-F7B1-488C-80F7-856E3A940087}" srcOrd="0" destOrd="0" presId="urn:microsoft.com/office/officeart/2005/8/layout/orgChart1"/>
    <dgm:cxn modelId="{5B7533C0-3554-4CC3-9847-EA6C83696070}" type="presOf" srcId="{A4B615A0-841A-4E1B-A80C-2BF1291B7CA2}" destId="{5C463ADD-ECB4-4BA6-9BA7-ABADC132C660}" srcOrd="0" destOrd="0" presId="urn:microsoft.com/office/officeart/2005/8/layout/orgChart1"/>
    <dgm:cxn modelId="{FED655C1-FA82-4E0C-96ED-B5CA30CC2097}" srcId="{F39DBE7C-F971-4AF5-86BE-302F57698AAF}" destId="{05CDB6FB-9484-43F8-8453-A5C60C213A27}" srcOrd="1" destOrd="0" parTransId="{C300A1CD-E4F6-4708-ADCC-0CCD0549A864}" sibTransId="{D8E1E322-1C47-4C6B-BE95-E5FB580A84B3}"/>
    <dgm:cxn modelId="{DEA65DC4-C061-4BCD-8F2B-DA75216421AF}" type="presOf" srcId="{B2438EB1-F506-4FC4-B193-39BFD05620AC}" destId="{6A6BB03B-469F-4692-84A8-D6712146BCDC}" srcOrd="0" destOrd="0" presId="urn:microsoft.com/office/officeart/2005/8/layout/orgChart1"/>
    <dgm:cxn modelId="{349DB1C4-22E6-4E2C-9420-1387B80F2DF4}" srcId="{1F1E568C-5F4F-4F0F-AABF-188779F97C8A}" destId="{B2438EB1-F506-4FC4-B193-39BFD05620AC}" srcOrd="0" destOrd="0" parTransId="{BDCD0BC1-08CA-4BD3-A61D-B8C032E28A2C}" sibTransId="{54E9D756-F79B-4A83-81FE-38D02E64DAF3}"/>
    <dgm:cxn modelId="{86E3FCC4-8869-4370-B964-3962EDCAD1D2}" type="presOf" srcId="{2C380304-E231-4E61-95FD-E87A72788760}" destId="{BE2B0FBC-FEB7-4DD5-8554-A7BE2FA0091D}" srcOrd="0" destOrd="0" presId="urn:microsoft.com/office/officeart/2005/8/layout/orgChart1"/>
    <dgm:cxn modelId="{8A88E6C5-701C-41BA-BD4F-742C08839874}" type="presOf" srcId="{7350FCC0-00B7-483B-BC63-9607EAE02FAF}" destId="{955D4801-07CA-40C3-BADB-B2EC63CDB999}" srcOrd="0" destOrd="0" presId="urn:microsoft.com/office/officeart/2005/8/layout/orgChart1"/>
    <dgm:cxn modelId="{9607C3CD-D2CB-4BAD-9D1C-8451CD8F1A87}" type="presOf" srcId="{0BDF1560-7145-4B4E-8AF0-AA7BE1A35B53}" destId="{B46B6FE3-2EE7-4195-9B90-F98CE2CFE994}" srcOrd="0" destOrd="0" presId="urn:microsoft.com/office/officeart/2005/8/layout/orgChart1"/>
    <dgm:cxn modelId="{C7EC1FD0-51BB-47AD-840E-65FF756B4B21}" type="presOf" srcId="{C300A1CD-E4F6-4708-ADCC-0CCD0549A864}" destId="{BB77299D-1CED-43E7-B4A4-13E3FE1F0457}" srcOrd="0" destOrd="0" presId="urn:microsoft.com/office/officeart/2005/8/layout/orgChart1"/>
    <dgm:cxn modelId="{1872C6D4-B2B0-490E-B4B6-61159CEF9F9B}" type="presOf" srcId="{B2438EB1-F506-4FC4-B193-39BFD05620AC}" destId="{70986EFD-6DA8-4D98-A7FD-AE77D5CF6F10}" srcOrd="1" destOrd="0" presId="urn:microsoft.com/office/officeart/2005/8/layout/orgChart1"/>
    <dgm:cxn modelId="{5E2BFBD5-880D-4AB2-9190-B7AFD4A6CC00}" type="presOf" srcId="{7960E08A-62C9-43FE-A4AA-EAF873776ED9}" destId="{D2CE9CEF-00C4-4BAC-A2EB-9326BEA6DA86}" srcOrd="1" destOrd="0" presId="urn:microsoft.com/office/officeart/2005/8/layout/orgChart1"/>
    <dgm:cxn modelId="{120023D9-0212-44BD-BF1E-EF33AC31A2BC}" type="presOf" srcId="{C23E2B6D-13D9-4364-AC34-8E10CA7034C3}" destId="{0114F8E4-60CB-4BD4-BB95-8554457B58AD}" srcOrd="0" destOrd="0" presId="urn:microsoft.com/office/officeart/2005/8/layout/orgChart1"/>
    <dgm:cxn modelId="{7E2AA5D9-B8DB-4F39-92D8-9E1EB0C32D78}" srcId="{7350FCC0-00B7-483B-BC63-9607EAE02FAF}" destId="{1F1E568C-5F4F-4F0F-AABF-188779F97C8A}" srcOrd="4" destOrd="0" parTransId="{28538924-5C77-42E5-BB1A-C91E9CD1DE78}" sibTransId="{738F7F16-2636-49BC-9B2F-021750292861}"/>
    <dgm:cxn modelId="{5DD9DFDF-3D8C-4D68-B6A4-974B18AA1500}" type="presOf" srcId="{39000EB0-64F0-4113-A8EC-0D7DD19EFF1F}" destId="{6481A61C-C30A-41D8-ADE7-0B263E1726C9}" srcOrd="0" destOrd="0" presId="urn:microsoft.com/office/officeart/2005/8/layout/orgChart1"/>
    <dgm:cxn modelId="{6AFB46E0-580F-451E-9C46-5A7B7C555B21}" srcId="{AB184C52-24E3-42A2-85C7-6A3C9FD2DB71}" destId="{BA383214-A81C-477A-A5F2-AABF5AD497E0}" srcOrd="1" destOrd="0" parTransId="{788C0031-D634-48EF-A724-50E57A34C1DF}" sibTransId="{3026CC0D-E51E-4B40-AFCC-E7E26081CFA4}"/>
    <dgm:cxn modelId="{BE3F28E8-77FD-4A8B-8D1C-770770BA98F1}" type="presOf" srcId="{3E9A9625-9FF5-452B-A6BF-C82CAF27C7CB}" destId="{79933DC6-E243-407D-AF52-70C3AA3D17EC}" srcOrd="0" destOrd="0" presId="urn:microsoft.com/office/officeart/2005/8/layout/orgChart1"/>
    <dgm:cxn modelId="{796EBAED-41E6-45B7-9B2E-65621BC87120}" type="presOf" srcId="{A6BFC9BA-31DB-4291-B1E8-62095402BE37}" destId="{8C91B070-5FB6-465D-B83E-8630A9E168E4}" srcOrd="1" destOrd="0" presId="urn:microsoft.com/office/officeart/2005/8/layout/orgChart1"/>
    <dgm:cxn modelId="{C6BA0BF1-593F-4C16-8258-9A6B6D74F38D}" type="presOf" srcId="{05CDB6FB-9484-43F8-8453-A5C60C213A27}" destId="{32C9E72E-1F56-4799-8B92-6744AAD3F7BC}" srcOrd="1" destOrd="0" presId="urn:microsoft.com/office/officeart/2005/8/layout/orgChart1"/>
    <dgm:cxn modelId="{707E1EF1-F853-4A78-BE8F-9F644BE7D589}" type="presOf" srcId="{9B0397FE-513B-435C-83E4-3D1EB2F45FCC}" destId="{CE94EAFB-25DF-4D0F-B0C6-F38EB3D212E3}" srcOrd="0" destOrd="0" presId="urn:microsoft.com/office/officeart/2005/8/layout/orgChart1"/>
    <dgm:cxn modelId="{865039F1-1C8A-470B-AD42-D67FC8C9D199}" type="presOf" srcId="{1F38E7FA-11C5-45AB-8DF9-DC08D6CEBA26}" destId="{E2C1E844-2D6C-4984-B3AF-D31298EB4948}" srcOrd="1" destOrd="0" presId="urn:microsoft.com/office/officeart/2005/8/layout/orgChart1"/>
    <dgm:cxn modelId="{766A97FD-DDD9-4A8C-BC5F-7F79E48C262B}" srcId="{7350FCC0-00B7-483B-BC63-9607EAE02FAF}" destId="{AB184C52-24E3-42A2-85C7-6A3C9FD2DB71}" srcOrd="2" destOrd="0" parTransId="{C598D721-8DDB-47D8-878B-867E610EF907}" sibTransId="{CD0EC91A-CF46-44D7-BC95-32803A1BCA85}"/>
    <dgm:cxn modelId="{4DB8ABFD-16C1-4A76-8501-D71A3D4BA021}" type="presOf" srcId="{D8D4D0C1-62CA-4CA3-84B0-8A33EFC2203E}" destId="{282100F8-2339-456C-93D2-A3BD2EC57F7F}" srcOrd="1" destOrd="0" presId="urn:microsoft.com/office/officeart/2005/8/layout/orgChart1"/>
    <dgm:cxn modelId="{BE37F993-2B48-4B0F-BC6F-FCEF03E50B28}" type="presParOf" srcId="{388C1A61-8106-4DC1-84A9-7BBE409CD885}" destId="{9A662048-4323-4F90-B098-B8E89645850E}" srcOrd="0" destOrd="0" presId="urn:microsoft.com/office/officeart/2005/8/layout/orgChart1"/>
    <dgm:cxn modelId="{CE5ACA7F-C309-43E3-BE4B-932ABB7363F0}" type="presParOf" srcId="{9A662048-4323-4F90-B098-B8E89645850E}" destId="{8EBB0C54-0456-4E6B-B446-7D4F01291815}" srcOrd="0" destOrd="0" presId="urn:microsoft.com/office/officeart/2005/8/layout/orgChart1"/>
    <dgm:cxn modelId="{6517F47F-3052-459F-A610-870AB0A3EDF0}" type="presParOf" srcId="{8EBB0C54-0456-4E6B-B446-7D4F01291815}" destId="{955D4801-07CA-40C3-BADB-B2EC63CDB999}" srcOrd="0" destOrd="0" presId="urn:microsoft.com/office/officeart/2005/8/layout/orgChart1"/>
    <dgm:cxn modelId="{866C61B2-9821-4BE8-8687-8AA048781602}" type="presParOf" srcId="{8EBB0C54-0456-4E6B-B446-7D4F01291815}" destId="{A56FF95D-B8C1-43F3-BDBD-DB82503CE361}" srcOrd="1" destOrd="0" presId="urn:microsoft.com/office/officeart/2005/8/layout/orgChart1"/>
    <dgm:cxn modelId="{53ACDDCD-D80F-476B-AC44-B40D4D568E87}" type="presParOf" srcId="{9A662048-4323-4F90-B098-B8E89645850E}" destId="{5F4EF999-B2B6-4FA3-A3D5-8F76E2A01385}" srcOrd="1" destOrd="0" presId="urn:microsoft.com/office/officeart/2005/8/layout/orgChart1"/>
    <dgm:cxn modelId="{3C7A60A0-381C-4C0F-8A29-AABAB0CAE647}" type="presParOf" srcId="{5F4EF999-B2B6-4FA3-A3D5-8F76E2A01385}" destId="{06457777-9F19-454B-8515-CBEA499F6DAA}" srcOrd="0" destOrd="0" presId="urn:microsoft.com/office/officeart/2005/8/layout/orgChart1"/>
    <dgm:cxn modelId="{5A1956C3-79CD-44B5-9F3E-082E7E486192}" type="presParOf" srcId="{5F4EF999-B2B6-4FA3-A3D5-8F76E2A01385}" destId="{C4F0D008-7999-47E5-99C8-6A5E02CDBAC2}" srcOrd="1" destOrd="0" presId="urn:microsoft.com/office/officeart/2005/8/layout/orgChart1"/>
    <dgm:cxn modelId="{360AD3B7-F6A3-457E-89D2-A6B30239C85F}" type="presParOf" srcId="{C4F0D008-7999-47E5-99C8-6A5E02CDBAC2}" destId="{92F400BF-F595-4EBD-B9E9-E8116FBF7CC3}" srcOrd="0" destOrd="0" presId="urn:microsoft.com/office/officeart/2005/8/layout/orgChart1"/>
    <dgm:cxn modelId="{106C5BE5-3CB5-477B-B5B9-E2CD5CE4B5AA}" type="presParOf" srcId="{92F400BF-F595-4EBD-B9E9-E8116FBF7CC3}" destId="{87F20BEB-0861-4DC6-85D1-5CF9DCD69544}" srcOrd="0" destOrd="0" presId="urn:microsoft.com/office/officeart/2005/8/layout/orgChart1"/>
    <dgm:cxn modelId="{3E604F54-6D71-4C30-99B7-645999D83778}" type="presParOf" srcId="{92F400BF-F595-4EBD-B9E9-E8116FBF7CC3}" destId="{282100F8-2339-456C-93D2-A3BD2EC57F7F}" srcOrd="1" destOrd="0" presId="urn:microsoft.com/office/officeart/2005/8/layout/orgChart1"/>
    <dgm:cxn modelId="{1E696180-760A-47DD-A6E9-F95D8ABA1D5E}" type="presParOf" srcId="{C4F0D008-7999-47E5-99C8-6A5E02CDBAC2}" destId="{EF9AF90B-03FD-4023-92C1-D506B5016212}" srcOrd="1" destOrd="0" presId="urn:microsoft.com/office/officeart/2005/8/layout/orgChart1"/>
    <dgm:cxn modelId="{6CAC4082-C5BB-427A-8730-CA65C7237DE2}" type="presParOf" srcId="{EF9AF90B-03FD-4023-92C1-D506B5016212}" destId="{76C245CA-3B9F-4622-A08D-6A5435FD5E43}" srcOrd="0" destOrd="0" presId="urn:microsoft.com/office/officeart/2005/8/layout/orgChart1"/>
    <dgm:cxn modelId="{830C3338-23F3-44D4-8D0F-24B15716654F}" type="presParOf" srcId="{EF9AF90B-03FD-4023-92C1-D506B5016212}" destId="{22DE9287-C442-4497-BC49-6A1FA363E75A}" srcOrd="1" destOrd="0" presId="urn:microsoft.com/office/officeart/2005/8/layout/orgChart1"/>
    <dgm:cxn modelId="{6BE0E9E8-642F-4ACE-8A55-69FE18BECE14}" type="presParOf" srcId="{22DE9287-C442-4497-BC49-6A1FA363E75A}" destId="{6A176DF0-4D46-4902-8B50-67AEBBB7EA27}" srcOrd="0" destOrd="0" presId="urn:microsoft.com/office/officeart/2005/8/layout/orgChart1"/>
    <dgm:cxn modelId="{D27C8986-CEE3-4FF4-B086-C0AD19D23C02}" type="presParOf" srcId="{6A176DF0-4D46-4902-8B50-67AEBBB7EA27}" destId="{EAD026D4-19E2-47E8-AB33-A6B339623729}" srcOrd="0" destOrd="0" presId="urn:microsoft.com/office/officeart/2005/8/layout/orgChart1"/>
    <dgm:cxn modelId="{75D7ABCD-C417-4D98-9682-EA4C2EF7EBB9}" type="presParOf" srcId="{6A176DF0-4D46-4902-8B50-67AEBBB7EA27}" destId="{E2C1E844-2D6C-4984-B3AF-D31298EB4948}" srcOrd="1" destOrd="0" presId="urn:microsoft.com/office/officeart/2005/8/layout/orgChart1"/>
    <dgm:cxn modelId="{184BC2D5-DE02-457D-A290-CAF385390DF3}" type="presParOf" srcId="{22DE9287-C442-4497-BC49-6A1FA363E75A}" destId="{F76BA8BD-FFB2-4600-A656-1A10C091ACF6}" srcOrd="1" destOrd="0" presId="urn:microsoft.com/office/officeart/2005/8/layout/orgChart1"/>
    <dgm:cxn modelId="{8B7BC8A6-869D-44DF-B8CB-A1E26140AF6A}" type="presParOf" srcId="{22DE9287-C442-4497-BC49-6A1FA363E75A}" destId="{0332537F-0292-46CB-B621-19A7267548FA}" srcOrd="2" destOrd="0" presId="urn:microsoft.com/office/officeart/2005/8/layout/orgChart1"/>
    <dgm:cxn modelId="{1367DB0B-F4B0-4F06-8BE7-A62D38E29AF5}" type="presParOf" srcId="{EF9AF90B-03FD-4023-92C1-D506B5016212}" destId="{3495E0CE-B3D1-406A-B539-AD2764CF16B6}" srcOrd="2" destOrd="0" presId="urn:microsoft.com/office/officeart/2005/8/layout/orgChart1"/>
    <dgm:cxn modelId="{1BC08B66-6F0A-460C-AEAE-97A6FFF0828E}" type="presParOf" srcId="{EF9AF90B-03FD-4023-92C1-D506B5016212}" destId="{41EECC18-E233-4783-B7BB-EB3BA16A2F37}" srcOrd="3" destOrd="0" presId="urn:microsoft.com/office/officeart/2005/8/layout/orgChart1"/>
    <dgm:cxn modelId="{DDBFA70F-B6F0-45AE-B4B2-E6C74DEEC633}" type="presParOf" srcId="{41EECC18-E233-4783-B7BB-EB3BA16A2F37}" destId="{8085D50F-FB21-4476-A08F-82F412866375}" srcOrd="0" destOrd="0" presId="urn:microsoft.com/office/officeart/2005/8/layout/orgChart1"/>
    <dgm:cxn modelId="{40B3739B-CCDA-44E6-BC2D-1E951EAA718D}" type="presParOf" srcId="{8085D50F-FB21-4476-A08F-82F412866375}" destId="{60130B00-83FF-4539-A905-6B053BA26FC7}" srcOrd="0" destOrd="0" presId="urn:microsoft.com/office/officeart/2005/8/layout/orgChart1"/>
    <dgm:cxn modelId="{642BD765-0138-4E49-8DB1-6FF5FFCEE451}" type="presParOf" srcId="{8085D50F-FB21-4476-A08F-82F412866375}" destId="{6B6DD2A8-BE84-41B4-80CA-5154202581CE}" srcOrd="1" destOrd="0" presId="urn:microsoft.com/office/officeart/2005/8/layout/orgChart1"/>
    <dgm:cxn modelId="{5EC6B163-8144-434E-840A-7EECE6849D7A}" type="presParOf" srcId="{41EECC18-E233-4783-B7BB-EB3BA16A2F37}" destId="{22F7C93C-2325-49C8-BDCB-1095B506E7C2}" srcOrd="1" destOrd="0" presId="urn:microsoft.com/office/officeart/2005/8/layout/orgChart1"/>
    <dgm:cxn modelId="{D72EC062-BF5D-42F0-B110-37E39E6AFA81}" type="presParOf" srcId="{41EECC18-E233-4783-B7BB-EB3BA16A2F37}" destId="{455A5481-3229-415D-9E68-1F9F45B86D37}" srcOrd="2" destOrd="0" presId="urn:microsoft.com/office/officeart/2005/8/layout/orgChart1"/>
    <dgm:cxn modelId="{5A51214B-A7E7-49DC-8D87-772074555AB0}" type="presParOf" srcId="{C4F0D008-7999-47E5-99C8-6A5E02CDBAC2}" destId="{326882C6-5067-4107-A769-F6A755A0B540}" srcOrd="2" destOrd="0" presId="urn:microsoft.com/office/officeart/2005/8/layout/orgChart1"/>
    <dgm:cxn modelId="{B485F528-ACA1-4B6B-B1A5-5AA0A7C0716F}" type="presParOf" srcId="{5F4EF999-B2B6-4FA3-A3D5-8F76E2A01385}" destId="{770B57DA-5AE7-4567-85FA-3944810403D8}" srcOrd="2" destOrd="0" presId="urn:microsoft.com/office/officeart/2005/8/layout/orgChart1"/>
    <dgm:cxn modelId="{127B8222-8F42-464B-8DF3-8D15292C7D08}" type="presParOf" srcId="{5F4EF999-B2B6-4FA3-A3D5-8F76E2A01385}" destId="{174FE2ED-7249-4D2A-96C0-95D526454098}" srcOrd="3" destOrd="0" presId="urn:microsoft.com/office/officeart/2005/8/layout/orgChart1"/>
    <dgm:cxn modelId="{A8258823-6399-4987-AA57-AE7511536C7D}" type="presParOf" srcId="{174FE2ED-7249-4D2A-96C0-95D526454098}" destId="{A827F927-947D-4CC2-9642-9ACA77A6D91B}" srcOrd="0" destOrd="0" presId="urn:microsoft.com/office/officeart/2005/8/layout/orgChart1"/>
    <dgm:cxn modelId="{6C8A3F5B-A79A-4D3E-B4A6-61A92D5686F1}" type="presParOf" srcId="{A827F927-947D-4CC2-9642-9ACA77A6D91B}" destId="{62C1298F-1EA3-4D0E-9F73-4A5362B63493}" srcOrd="0" destOrd="0" presId="urn:microsoft.com/office/officeart/2005/8/layout/orgChart1"/>
    <dgm:cxn modelId="{E70871DA-B27A-45E3-BAB5-59EDBE41EDAD}" type="presParOf" srcId="{A827F927-947D-4CC2-9642-9ACA77A6D91B}" destId="{5783FC34-4DC4-4009-AF4C-FCA3AA0805C0}" srcOrd="1" destOrd="0" presId="urn:microsoft.com/office/officeart/2005/8/layout/orgChart1"/>
    <dgm:cxn modelId="{65158839-0670-41F4-BA89-67B0C2411F27}" type="presParOf" srcId="{174FE2ED-7249-4D2A-96C0-95D526454098}" destId="{EB99D6D6-7350-4511-A586-12D9B9B99157}" srcOrd="1" destOrd="0" presId="urn:microsoft.com/office/officeart/2005/8/layout/orgChart1"/>
    <dgm:cxn modelId="{5B34DF42-4687-42AE-AD81-B630C2B425EC}" type="presParOf" srcId="{EB99D6D6-7350-4511-A586-12D9B9B99157}" destId="{4FD6AA42-0FD8-4508-BB7B-63EAA286598F}" srcOrd="0" destOrd="0" presId="urn:microsoft.com/office/officeart/2005/8/layout/orgChart1"/>
    <dgm:cxn modelId="{2DC23637-8FA3-4AE4-8EC8-3763C1214AFA}" type="presParOf" srcId="{EB99D6D6-7350-4511-A586-12D9B9B99157}" destId="{E37113EC-A328-4CC8-B8F2-208F82C8D57B}" srcOrd="1" destOrd="0" presId="urn:microsoft.com/office/officeart/2005/8/layout/orgChart1"/>
    <dgm:cxn modelId="{E44916FB-BC90-4370-A430-BF1199155126}" type="presParOf" srcId="{E37113EC-A328-4CC8-B8F2-208F82C8D57B}" destId="{49F33A93-2D82-4A4E-BA99-E09B11BA88DF}" srcOrd="0" destOrd="0" presId="urn:microsoft.com/office/officeart/2005/8/layout/orgChart1"/>
    <dgm:cxn modelId="{2A6ADFA6-DB6C-492A-9599-87F93F698D28}" type="presParOf" srcId="{49F33A93-2D82-4A4E-BA99-E09B11BA88DF}" destId="{4B2427F5-D01F-465D-A407-18FAA327FBBF}" srcOrd="0" destOrd="0" presId="urn:microsoft.com/office/officeart/2005/8/layout/orgChart1"/>
    <dgm:cxn modelId="{6868EF46-6DE8-4777-84C5-4C841E799E0F}" type="presParOf" srcId="{49F33A93-2D82-4A4E-BA99-E09B11BA88DF}" destId="{6212CC51-9B6B-4845-A0E0-7D5FD0AAD323}" srcOrd="1" destOrd="0" presId="urn:microsoft.com/office/officeart/2005/8/layout/orgChart1"/>
    <dgm:cxn modelId="{AAB86D03-6EBD-4236-A249-98AB54B3A0FE}" type="presParOf" srcId="{E37113EC-A328-4CC8-B8F2-208F82C8D57B}" destId="{74642F42-6123-4808-BBD5-0568EAFAF9D2}" srcOrd="1" destOrd="0" presId="urn:microsoft.com/office/officeart/2005/8/layout/orgChart1"/>
    <dgm:cxn modelId="{440E9924-05E1-46E7-9166-9E6AA809542C}" type="presParOf" srcId="{E37113EC-A328-4CC8-B8F2-208F82C8D57B}" destId="{71C44FF6-DE92-48C2-B575-D7D697A5F64A}" srcOrd="2" destOrd="0" presId="urn:microsoft.com/office/officeart/2005/8/layout/orgChart1"/>
    <dgm:cxn modelId="{15D57FBD-DE6D-4275-862E-D0C81DE9868C}" type="presParOf" srcId="{EB99D6D6-7350-4511-A586-12D9B9B99157}" destId="{BB77299D-1CED-43E7-B4A4-13E3FE1F0457}" srcOrd="2" destOrd="0" presId="urn:microsoft.com/office/officeart/2005/8/layout/orgChart1"/>
    <dgm:cxn modelId="{F6C14906-3674-4195-9B51-74E705576CE3}" type="presParOf" srcId="{EB99D6D6-7350-4511-A586-12D9B9B99157}" destId="{E89DF96D-4E26-4494-A9F5-BE435D28A6EF}" srcOrd="3" destOrd="0" presId="urn:microsoft.com/office/officeart/2005/8/layout/orgChart1"/>
    <dgm:cxn modelId="{1544CA27-6C0C-40BB-90AC-C2BE4E83FD48}" type="presParOf" srcId="{E89DF96D-4E26-4494-A9F5-BE435D28A6EF}" destId="{ADCFAD8C-1496-489D-A129-9A11367F8135}" srcOrd="0" destOrd="0" presId="urn:microsoft.com/office/officeart/2005/8/layout/orgChart1"/>
    <dgm:cxn modelId="{0BD3E445-761C-45FF-8BDF-DA60C35EC8E9}" type="presParOf" srcId="{ADCFAD8C-1496-489D-A129-9A11367F8135}" destId="{8D163B63-EDB3-41BC-9E76-D9D84A46489A}" srcOrd="0" destOrd="0" presId="urn:microsoft.com/office/officeart/2005/8/layout/orgChart1"/>
    <dgm:cxn modelId="{286B6FAF-8C28-4424-864A-97FA0FF00945}" type="presParOf" srcId="{ADCFAD8C-1496-489D-A129-9A11367F8135}" destId="{32C9E72E-1F56-4799-8B92-6744AAD3F7BC}" srcOrd="1" destOrd="0" presId="urn:microsoft.com/office/officeart/2005/8/layout/orgChart1"/>
    <dgm:cxn modelId="{4073E0BF-D04B-4392-80E1-41DC254572FE}" type="presParOf" srcId="{E89DF96D-4E26-4494-A9F5-BE435D28A6EF}" destId="{C0B989FF-7965-45CB-B650-24D7A9C05698}" srcOrd="1" destOrd="0" presId="urn:microsoft.com/office/officeart/2005/8/layout/orgChart1"/>
    <dgm:cxn modelId="{BC2F59CF-4F73-4010-A09E-E33DA7ACC990}" type="presParOf" srcId="{E89DF96D-4E26-4494-A9F5-BE435D28A6EF}" destId="{A1BA2217-13FD-4287-A126-C98C7FF0F2F8}" srcOrd="2" destOrd="0" presId="urn:microsoft.com/office/officeart/2005/8/layout/orgChart1"/>
    <dgm:cxn modelId="{A2E58EB1-5EEB-4B8C-A92E-AC7BE6898AFA}" type="presParOf" srcId="{EB99D6D6-7350-4511-A586-12D9B9B99157}" destId="{A0D95BB8-DA03-46C9-B5A3-26F9C01C7E40}" srcOrd="4" destOrd="0" presId="urn:microsoft.com/office/officeart/2005/8/layout/orgChart1"/>
    <dgm:cxn modelId="{16B21313-0E8F-4C42-BF25-DC6073CF67EC}" type="presParOf" srcId="{EB99D6D6-7350-4511-A586-12D9B9B99157}" destId="{421E3C7D-A253-467A-B0F9-93ADB477F61B}" srcOrd="5" destOrd="0" presId="urn:microsoft.com/office/officeart/2005/8/layout/orgChart1"/>
    <dgm:cxn modelId="{5A2170F7-DD1B-4BFF-8A31-19D6390E9B84}" type="presParOf" srcId="{421E3C7D-A253-467A-B0F9-93ADB477F61B}" destId="{CD5CA5B3-68A6-4176-813B-A85C1C5911C0}" srcOrd="0" destOrd="0" presId="urn:microsoft.com/office/officeart/2005/8/layout/orgChart1"/>
    <dgm:cxn modelId="{77FF27D9-856E-4159-85B6-40F0529BD046}" type="presParOf" srcId="{CD5CA5B3-68A6-4176-813B-A85C1C5911C0}" destId="{AFF57D0D-C437-4082-8F7E-481276E08EA5}" srcOrd="0" destOrd="0" presId="urn:microsoft.com/office/officeart/2005/8/layout/orgChart1"/>
    <dgm:cxn modelId="{148A8C73-DEDC-4AF5-B58D-C7E03585FF7A}" type="presParOf" srcId="{CD5CA5B3-68A6-4176-813B-A85C1C5911C0}" destId="{62017FF9-AC32-4CB1-A51C-4C32F6E8A868}" srcOrd="1" destOrd="0" presId="urn:microsoft.com/office/officeart/2005/8/layout/orgChart1"/>
    <dgm:cxn modelId="{7F54C646-0F3C-4156-96F3-FB66D3C84B96}" type="presParOf" srcId="{421E3C7D-A253-467A-B0F9-93ADB477F61B}" destId="{AEC5D202-7C3A-452D-B6EB-D039DF3D4416}" srcOrd="1" destOrd="0" presId="urn:microsoft.com/office/officeart/2005/8/layout/orgChart1"/>
    <dgm:cxn modelId="{1B7F29CD-9073-4E87-8C94-4B919CBF1063}" type="presParOf" srcId="{421E3C7D-A253-467A-B0F9-93ADB477F61B}" destId="{EB229382-C3F4-4D2C-9A8D-D21A54761260}" srcOrd="2" destOrd="0" presId="urn:microsoft.com/office/officeart/2005/8/layout/orgChart1"/>
    <dgm:cxn modelId="{59AF92E6-28EB-4E7D-9336-C1147B72A3C8}" type="presParOf" srcId="{EB99D6D6-7350-4511-A586-12D9B9B99157}" destId="{591B13DC-DA50-48AC-8FE0-450DC7E23CB8}" srcOrd="6" destOrd="0" presId="urn:microsoft.com/office/officeart/2005/8/layout/orgChart1"/>
    <dgm:cxn modelId="{D6946AD1-461B-41DE-9440-072EE7472C34}" type="presParOf" srcId="{EB99D6D6-7350-4511-A586-12D9B9B99157}" destId="{B03DFBBF-D999-43B4-96F9-BE6911F6FF2C}" srcOrd="7" destOrd="0" presId="urn:microsoft.com/office/officeart/2005/8/layout/orgChart1"/>
    <dgm:cxn modelId="{33176837-0DA0-4CA8-8872-53D16900C73D}" type="presParOf" srcId="{B03DFBBF-D999-43B4-96F9-BE6911F6FF2C}" destId="{1799AAD5-5774-4E0C-BE5B-AC8247E82A8E}" srcOrd="0" destOrd="0" presId="urn:microsoft.com/office/officeart/2005/8/layout/orgChart1"/>
    <dgm:cxn modelId="{29FD0CFE-9EE1-4AA4-86E7-C237BF06A843}" type="presParOf" srcId="{1799AAD5-5774-4E0C-BE5B-AC8247E82A8E}" destId="{FE820405-8332-494E-958D-D98BFA997817}" srcOrd="0" destOrd="0" presId="urn:microsoft.com/office/officeart/2005/8/layout/orgChart1"/>
    <dgm:cxn modelId="{F65D9F27-A28E-4595-BCB3-19CE48F9D356}" type="presParOf" srcId="{1799AAD5-5774-4E0C-BE5B-AC8247E82A8E}" destId="{1FDE5270-E577-421C-8892-6F8037F44288}" srcOrd="1" destOrd="0" presId="urn:microsoft.com/office/officeart/2005/8/layout/orgChart1"/>
    <dgm:cxn modelId="{DFA3623A-1575-4A69-AD3D-7C9FB0E89866}" type="presParOf" srcId="{B03DFBBF-D999-43B4-96F9-BE6911F6FF2C}" destId="{47B11857-3741-4240-AF40-224469BB041F}" srcOrd="1" destOrd="0" presId="urn:microsoft.com/office/officeart/2005/8/layout/orgChart1"/>
    <dgm:cxn modelId="{DDDA2CE6-7C8B-458B-AF2B-D4B7A26ED441}" type="presParOf" srcId="{B03DFBBF-D999-43B4-96F9-BE6911F6FF2C}" destId="{E13E9948-A6CA-4D89-96FA-C6E8E149B028}" srcOrd="2" destOrd="0" presId="urn:microsoft.com/office/officeart/2005/8/layout/orgChart1"/>
    <dgm:cxn modelId="{6500C5E5-53F1-4C32-92A3-435D3DB18576}" type="presParOf" srcId="{174FE2ED-7249-4D2A-96C0-95D526454098}" destId="{6C661B22-3CD6-41FD-BECD-0C8839180ED6}" srcOrd="2" destOrd="0" presId="urn:microsoft.com/office/officeart/2005/8/layout/orgChart1"/>
    <dgm:cxn modelId="{A5B73698-0D18-4CAF-9EAF-A66571C1755D}" type="presParOf" srcId="{5F4EF999-B2B6-4FA3-A3D5-8F76E2A01385}" destId="{D558FB11-F384-4F42-BBEC-F63C727D1998}" srcOrd="4" destOrd="0" presId="urn:microsoft.com/office/officeart/2005/8/layout/orgChart1"/>
    <dgm:cxn modelId="{7EFA5BAE-0714-45ED-AC12-A4FF055E1A37}" type="presParOf" srcId="{5F4EF999-B2B6-4FA3-A3D5-8F76E2A01385}" destId="{7FF119A0-9CA3-48FD-B9EA-8FB45CDAF8B7}" srcOrd="5" destOrd="0" presId="urn:microsoft.com/office/officeart/2005/8/layout/orgChart1"/>
    <dgm:cxn modelId="{9BD4E8A5-36EC-42D4-87FA-E8A2E29B08D9}" type="presParOf" srcId="{7FF119A0-9CA3-48FD-B9EA-8FB45CDAF8B7}" destId="{D8F2AE12-AF00-4F17-848C-EDCA5D5168EA}" srcOrd="0" destOrd="0" presId="urn:microsoft.com/office/officeart/2005/8/layout/orgChart1"/>
    <dgm:cxn modelId="{EECD338E-598F-4340-917A-863E78E1008D}" type="presParOf" srcId="{D8F2AE12-AF00-4F17-848C-EDCA5D5168EA}" destId="{D1E58B1C-CD73-4A2F-AAED-0D29B4141CC9}" srcOrd="0" destOrd="0" presId="urn:microsoft.com/office/officeart/2005/8/layout/orgChart1"/>
    <dgm:cxn modelId="{408BC439-21CB-4E6F-9FAB-4D85D110D88E}" type="presParOf" srcId="{D8F2AE12-AF00-4F17-848C-EDCA5D5168EA}" destId="{068A8124-DFAB-49C8-970C-7F9CB79F957D}" srcOrd="1" destOrd="0" presId="urn:microsoft.com/office/officeart/2005/8/layout/orgChart1"/>
    <dgm:cxn modelId="{EB8C75AA-51F2-45EA-A420-E97229B82886}" type="presParOf" srcId="{7FF119A0-9CA3-48FD-B9EA-8FB45CDAF8B7}" destId="{ACBB5370-6A60-4F9F-89F1-2CA3CE363D74}" srcOrd="1" destOrd="0" presId="urn:microsoft.com/office/officeart/2005/8/layout/orgChart1"/>
    <dgm:cxn modelId="{0450CC02-BF71-405F-A7CB-F62FEF4DF628}" type="presParOf" srcId="{ACBB5370-6A60-4F9F-89F1-2CA3CE363D74}" destId="{0B580EAD-8CB4-4170-BB04-A9ED5097AD10}" srcOrd="0" destOrd="0" presId="urn:microsoft.com/office/officeart/2005/8/layout/orgChart1"/>
    <dgm:cxn modelId="{38B8D4B9-D730-401C-9B1E-419EC5945421}" type="presParOf" srcId="{ACBB5370-6A60-4F9F-89F1-2CA3CE363D74}" destId="{48EBA9C8-EB6D-43ED-B79C-02DA239FE8B5}" srcOrd="1" destOrd="0" presId="urn:microsoft.com/office/officeart/2005/8/layout/orgChart1"/>
    <dgm:cxn modelId="{6EB21036-F067-47A7-930D-DA7DA8F53632}" type="presParOf" srcId="{48EBA9C8-EB6D-43ED-B79C-02DA239FE8B5}" destId="{0F4C60A9-A4B0-4F0E-B1C0-3DEE840BFE8E}" srcOrd="0" destOrd="0" presId="urn:microsoft.com/office/officeart/2005/8/layout/orgChart1"/>
    <dgm:cxn modelId="{686E9B37-F166-4CB4-B930-D4BB6E1D7308}" type="presParOf" srcId="{0F4C60A9-A4B0-4F0E-B1C0-3DEE840BFE8E}" destId="{6481A61C-C30A-41D8-ADE7-0B263E1726C9}" srcOrd="0" destOrd="0" presId="urn:microsoft.com/office/officeart/2005/8/layout/orgChart1"/>
    <dgm:cxn modelId="{BADB5263-FCDD-4250-8396-0D6DD85CF5B4}" type="presParOf" srcId="{0F4C60A9-A4B0-4F0E-B1C0-3DEE840BFE8E}" destId="{44730670-43D8-4557-9244-594E2BDC17AF}" srcOrd="1" destOrd="0" presId="urn:microsoft.com/office/officeart/2005/8/layout/orgChart1"/>
    <dgm:cxn modelId="{5ACE3EEF-CBFC-4BBA-9C10-08CACA821BF7}" type="presParOf" srcId="{48EBA9C8-EB6D-43ED-B79C-02DA239FE8B5}" destId="{F8720417-DDDB-4FF7-A45A-B5592A6FB8F5}" srcOrd="1" destOrd="0" presId="urn:microsoft.com/office/officeart/2005/8/layout/orgChart1"/>
    <dgm:cxn modelId="{1CFDCBFD-9DBD-48D7-BAC5-3819D75A1189}" type="presParOf" srcId="{48EBA9C8-EB6D-43ED-B79C-02DA239FE8B5}" destId="{29D11E8E-3E12-4514-80AB-4889B735C27A}" srcOrd="2" destOrd="0" presId="urn:microsoft.com/office/officeart/2005/8/layout/orgChart1"/>
    <dgm:cxn modelId="{D247BEE8-515D-4E97-883C-5FC7DF3D9D58}" type="presParOf" srcId="{ACBB5370-6A60-4F9F-89F1-2CA3CE363D74}" destId="{AD16719A-2A80-4578-A799-BB344A6FACA6}" srcOrd="2" destOrd="0" presId="urn:microsoft.com/office/officeart/2005/8/layout/orgChart1"/>
    <dgm:cxn modelId="{E2006874-4D15-4D50-A8F4-A1B13AC41A61}" type="presParOf" srcId="{ACBB5370-6A60-4F9F-89F1-2CA3CE363D74}" destId="{8DFD01D8-FABA-44C4-BFED-88C7117849D6}" srcOrd="3" destOrd="0" presId="urn:microsoft.com/office/officeart/2005/8/layout/orgChart1"/>
    <dgm:cxn modelId="{07EEA2D9-5105-4038-A242-43F257A65A67}" type="presParOf" srcId="{8DFD01D8-FABA-44C4-BFED-88C7117849D6}" destId="{8488CD1A-6E95-4DAA-9A08-2AC9406BBA79}" srcOrd="0" destOrd="0" presId="urn:microsoft.com/office/officeart/2005/8/layout/orgChart1"/>
    <dgm:cxn modelId="{502AD6B5-6E17-485B-9DE7-28A1B94DAE46}" type="presParOf" srcId="{8488CD1A-6E95-4DAA-9A08-2AC9406BBA79}" destId="{7014169C-D33E-4030-99EC-9949083903E6}" srcOrd="0" destOrd="0" presId="urn:microsoft.com/office/officeart/2005/8/layout/orgChart1"/>
    <dgm:cxn modelId="{6250AEC1-DF12-474D-B0E2-077C3534BAA9}" type="presParOf" srcId="{8488CD1A-6E95-4DAA-9A08-2AC9406BBA79}" destId="{4D870BB4-DF5B-4ABE-8255-FBA09ADA30FF}" srcOrd="1" destOrd="0" presId="urn:microsoft.com/office/officeart/2005/8/layout/orgChart1"/>
    <dgm:cxn modelId="{CE6EB13E-CA85-4AD4-9609-BF6024E774FB}" type="presParOf" srcId="{8DFD01D8-FABA-44C4-BFED-88C7117849D6}" destId="{812037A3-9F25-480B-BF97-F7ECA8301DCF}" srcOrd="1" destOrd="0" presId="urn:microsoft.com/office/officeart/2005/8/layout/orgChart1"/>
    <dgm:cxn modelId="{61FBAA9C-D9BA-4200-B887-BF34392915B9}" type="presParOf" srcId="{8DFD01D8-FABA-44C4-BFED-88C7117849D6}" destId="{F6775027-34BF-4EC8-833C-82FCA71F784B}" srcOrd="2" destOrd="0" presId="urn:microsoft.com/office/officeart/2005/8/layout/orgChart1"/>
    <dgm:cxn modelId="{1B8DA7A6-7274-456D-98EB-274D1A278121}" type="presParOf" srcId="{ACBB5370-6A60-4F9F-89F1-2CA3CE363D74}" destId="{D2A3D8BD-3505-4F15-8675-451E388ABCC2}" srcOrd="4" destOrd="0" presId="urn:microsoft.com/office/officeart/2005/8/layout/orgChart1"/>
    <dgm:cxn modelId="{03F7510B-69F7-4AE3-ADB4-A6A517357CF0}" type="presParOf" srcId="{ACBB5370-6A60-4F9F-89F1-2CA3CE363D74}" destId="{AEE47938-B507-4A16-9E7E-1F688860ECEF}" srcOrd="5" destOrd="0" presId="urn:microsoft.com/office/officeart/2005/8/layout/orgChart1"/>
    <dgm:cxn modelId="{CEBF7FA0-A74B-440E-B8F0-1CFF1E33A1ED}" type="presParOf" srcId="{AEE47938-B507-4A16-9E7E-1F688860ECEF}" destId="{A4DD064E-1AE4-47FD-BA3E-6A5CBE163185}" srcOrd="0" destOrd="0" presId="urn:microsoft.com/office/officeart/2005/8/layout/orgChart1"/>
    <dgm:cxn modelId="{9F6E633D-6524-40A5-9810-B6BE7DE50B3C}" type="presParOf" srcId="{A4DD064E-1AE4-47FD-BA3E-6A5CBE163185}" destId="{0533EE42-D255-4333-A30C-4F9C6DCFAE87}" srcOrd="0" destOrd="0" presId="urn:microsoft.com/office/officeart/2005/8/layout/orgChart1"/>
    <dgm:cxn modelId="{99BE62B6-6210-4741-AD7B-C8C4D8F77E41}" type="presParOf" srcId="{A4DD064E-1AE4-47FD-BA3E-6A5CBE163185}" destId="{4A796558-3293-4646-8ACE-49EAB54746E1}" srcOrd="1" destOrd="0" presId="urn:microsoft.com/office/officeart/2005/8/layout/orgChart1"/>
    <dgm:cxn modelId="{5E443B28-0FF2-4076-8D07-A468354B6CCB}" type="presParOf" srcId="{AEE47938-B507-4A16-9E7E-1F688860ECEF}" destId="{B08FEC39-2BB1-49C3-BFBF-7B7FCDAA2C9E}" srcOrd="1" destOrd="0" presId="urn:microsoft.com/office/officeart/2005/8/layout/orgChart1"/>
    <dgm:cxn modelId="{BFC4B93E-8EFF-40C5-BA77-D019828F6B81}" type="presParOf" srcId="{AEE47938-B507-4A16-9E7E-1F688860ECEF}" destId="{FEF34162-AD7E-40CE-9BBC-B33F14662C52}" srcOrd="2" destOrd="0" presId="urn:microsoft.com/office/officeart/2005/8/layout/orgChart1"/>
    <dgm:cxn modelId="{D4315D1B-98F4-41E5-9ECD-37B53DCD323D}" type="presParOf" srcId="{ACBB5370-6A60-4F9F-89F1-2CA3CE363D74}" destId="{79933DC6-E243-407D-AF52-70C3AA3D17EC}" srcOrd="6" destOrd="0" presId="urn:microsoft.com/office/officeart/2005/8/layout/orgChart1"/>
    <dgm:cxn modelId="{CBA5008C-202B-4E2E-A018-394957F5F045}" type="presParOf" srcId="{ACBB5370-6A60-4F9F-89F1-2CA3CE363D74}" destId="{2E320029-7BC2-46A9-8DA8-B1B9E849B982}" srcOrd="7" destOrd="0" presId="urn:microsoft.com/office/officeart/2005/8/layout/orgChart1"/>
    <dgm:cxn modelId="{F92CB09F-6905-45BD-8924-86B3E4B5AEC8}" type="presParOf" srcId="{2E320029-7BC2-46A9-8DA8-B1B9E849B982}" destId="{A1CBC54B-A140-49E6-9B3F-F27B73CED944}" srcOrd="0" destOrd="0" presId="urn:microsoft.com/office/officeart/2005/8/layout/orgChart1"/>
    <dgm:cxn modelId="{ACFCB610-65AD-4FAA-BAF6-E146004EB170}" type="presParOf" srcId="{A1CBC54B-A140-49E6-9B3F-F27B73CED944}" destId="{BE2B0FBC-FEB7-4DD5-8554-A7BE2FA0091D}" srcOrd="0" destOrd="0" presId="urn:microsoft.com/office/officeart/2005/8/layout/orgChart1"/>
    <dgm:cxn modelId="{9F75DC80-2EE2-4B7E-AC1B-D56598B8801E}" type="presParOf" srcId="{A1CBC54B-A140-49E6-9B3F-F27B73CED944}" destId="{C6A80BF5-A5A2-4EB4-9342-CFF2704002A7}" srcOrd="1" destOrd="0" presId="urn:microsoft.com/office/officeart/2005/8/layout/orgChart1"/>
    <dgm:cxn modelId="{CEB5C38B-FD0B-4EC3-A701-4746EB79E711}" type="presParOf" srcId="{2E320029-7BC2-46A9-8DA8-B1B9E849B982}" destId="{483BEF34-DD1A-4C14-AAA3-00044C5D61DD}" srcOrd="1" destOrd="0" presId="urn:microsoft.com/office/officeart/2005/8/layout/orgChart1"/>
    <dgm:cxn modelId="{E17E7621-CEC8-4B9C-97B1-9460933BD65F}" type="presParOf" srcId="{2E320029-7BC2-46A9-8DA8-B1B9E849B982}" destId="{C9ABFA24-7D2E-41D2-8AAE-E072A1A9FE28}" srcOrd="2" destOrd="0" presId="urn:microsoft.com/office/officeart/2005/8/layout/orgChart1"/>
    <dgm:cxn modelId="{59EBDC8E-DF69-437F-809D-3AE75B9AE2E8}" type="presParOf" srcId="{7FF119A0-9CA3-48FD-B9EA-8FB45CDAF8B7}" destId="{1C4A6EDE-6F11-40D7-8E5F-49DB88FC6AB1}" srcOrd="2" destOrd="0" presId="urn:microsoft.com/office/officeart/2005/8/layout/orgChart1"/>
    <dgm:cxn modelId="{E6254876-3366-4915-9ADF-84EAB0D09AA3}" type="presParOf" srcId="{5F4EF999-B2B6-4FA3-A3D5-8F76E2A01385}" destId="{3DAEF162-8C18-45EB-945E-837EF5DA42D0}" srcOrd="6" destOrd="0" presId="urn:microsoft.com/office/officeart/2005/8/layout/orgChart1"/>
    <dgm:cxn modelId="{706E9525-2B03-47A6-8365-30FDA8D3122E}" type="presParOf" srcId="{5F4EF999-B2B6-4FA3-A3D5-8F76E2A01385}" destId="{1BFC2FC5-1BAA-4854-886B-F48F5ED9D9AD}" srcOrd="7" destOrd="0" presId="urn:microsoft.com/office/officeart/2005/8/layout/orgChart1"/>
    <dgm:cxn modelId="{02DDFE7F-2CA9-4EFF-A3B8-1A63274C93DF}" type="presParOf" srcId="{1BFC2FC5-1BAA-4854-886B-F48F5ED9D9AD}" destId="{72EC36A7-88C2-41EB-9EDA-D3661C4B4977}" srcOrd="0" destOrd="0" presId="urn:microsoft.com/office/officeart/2005/8/layout/orgChart1"/>
    <dgm:cxn modelId="{A89D2486-9252-452F-B69B-51F96800101A}" type="presParOf" srcId="{72EC36A7-88C2-41EB-9EDA-D3661C4B4977}" destId="{686BC91F-B41B-4680-B16D-9BB76945157C}" srcOrd="0" destOrd="0" presId="urn:microsoft.com/office/officeart/2005/8/layout/orgChart1"/>
    <dgm:cxn modelId="{29E8BAE7-12F6-479D-97A9-D9C57258D449}" type="presParOf" srcId="{72EC36A7-88C2-41EB-9EDA-D3661C4B4977}" destId="{E84F9FFA-84F9-49E0-B191-9BA1185A03D9}" srcOrd="1" destOrd="0" presId="urn:microsoft.com/office/officeart/2005/8/layout/orgChart1"/>
    <dgm:cxn modelId="{4F111278-4C06-4394-9241-13C0E45B60F9}" type="presParOf" srcId="{1BFC2FC5-1BAA-4854-886B-F48F5ED9D9AD}" destId="{C8D987CE-395E-4A1E-8B7D-F23315ACDA60}" srcOrd="1" destOrd="0" presId="urn:microsoft.com/office/officeart/2005/8/layout/orgChart1"/>
    <dgm:cxn modelId="{B1BC90C5-55CA-43AA-BC74-431619A36CAB}" type="presParOf" srcId="{C8D987CE-395E-4A1E-8B7D-F23315ACDA60}" destId="{20CB0F41-0434-4D5E-B2CC-963A810EA92A}" srcOrd="0" destOrd="0" presId="urn:microsoft.com/office/officeart/2005/8/layout/orgChart1"/>
    <dgm:cxn modelId="{204B03D9-7088-4D71-9A8D-487AE5AA19A4}" type="presParOf" srcId="{C8D987CE-395E-4A1E-8B7D-F23315ACDA60}" destId="{6BCDCAD5-E731-4114-A188-B5798DFEFEB5}" srcOrd="1" destOrd="0" presId="urn:microsoft.com/office/officeart/2005/8/layout/orgChart1"/>
    <dgm:cxn modelId="{C8DD5C13-B454-463A-B5E5-CB44E3C344E9}" type="presParOf" srcId="{6BCDCAD5-E731-4114-A188-B5798DFEFEB5}" destId="{42D6DE47-1C47-4368-A35E-19BD0BC5A16F}" srcOrd="0" destOrd="0" presId="urn:microsoft.com/office/officeart/2005/8/layout/orgChart1"/>
    <dgm:cxn modelId="{6575C2AA-AFAD-47A3-A08E-915ABE84A349}" type="presParOf" srcId="{42D6DE47-1C47-4368-A35E-19BD0BC5A16F}" destId="{C0A4B7F8-361F-4C4F-8188-98456BDD56C7}" srcOrd="0" destOrd="0" presId="urn:microsoft.com/office/officeart/2005/8/layout/orgChart1"/>
    <dgm:cxn modelId="{D39B6E77-8D62-493D-96B8-E09BF058DE45}" type="presParOf" srcId="{42D6DE47-1C47-4368-A35E-19BD0BC5A16F}" destId="{E614CA32-D4F7-4F97-B5AB-6A48F6EF9F7E}" srcOrd="1" destOrd="0" presId="urn:microsoft.com/office/officeart/2005/8/layout/orgChart1"/>
    <dgm:cxn modelId="{776519C6-4A22-492A-9DE8-1E13C694D1E0}" type="presParOf" srcId="{6BCDCAD5-E731-4114-A188-B5798DFEFEB5}" destId="{D89D753B-04E7-4DB5-A814-CB5449C17715}" srcOrd="1" destOrd="0" presId="urn:microsoft.com/office/officeart/2005/8/layout/orgChart1"/>
    <dgm:cxn modelId="{B744F0A6-9FA6-4294-A173-315654C9459D}" type="presParOf" srcId="{6BCDCAD5-E731-4114-A188-B5798DFEFEB5}" destId="{1007B65F-D618-4219-938F-25D78DCE7D2C}" srcOrd="2" destOrd="0" presId="urn:microsoft.com/office/officeart/2005/8/layout/orgChart1"/>
    <dgm:cxn modelId="{BE8C2FFA-774D-4270-B9F8-566D5E954224}" type="presParOf" srcId="{C8D987CE-395E-4A1E-8B7D-F23315ACDA60}" destId="{EE2D1D4A-9868-4A06-8F48-19B2BE0A0256}" srcOrd="2" destOrd="0" presId="urn:microsoft.com/office/officeart/2005/8/layout/orgChart1"/>
    <dgm:cxn modelId="{088EDB3F-4C06-4C12-8194-B8D2D981C320}" type="presParOf" srcId="{C8D987CE-395E-4A1E-8B7D-F23315ACDA60}" destId="{20F3249F-4ECB-46E2-8794-036C2EB19842}" srcOrd="3" destOrd="0" presId="urn:microsoft.com/office/officeart/2005/8/layout/orgChart1"/>
    <dgm:cxn modelId="{A831BEF3-8FE1-423C-AD61-9B9DAA7034D6}" type="presParOf" srcId="{20F3249F-4ECB-46E2-8794-036C2EB19842}" destId="{517A323F-6BF5-4EC9-918D-1EB3BF32AF35}" srcOrd="0" destOrd="0" presId="urn:microsoft.com/office/officeart/2005/8/layout/orgChart1"/>
    <dgm:cxn modelId="{E5769E70-FBE5-46A6-8977-3B5F293F4F06}" type="presParOf" srcId="{517A323F-6BF5-4EC9-918D-1EB3BF32AF35}" destId="{CE94EAFB-25DF-4D0F-B0C6-F38EB3D212E3}" srcOrd="0" destOrd="0" presId="urn:microsoft.com/office/officeart/2005/8/layout/orgChart1"/>
    <dgm:cxn modelId="{0DF72093-F06C-4C50-8B56-4184D713B815}" type="presParOf" srcId="{517A323F-6BF5-4EC9-918D-1EB3BF32AF35}" destId="{EB7991BB-849F-4DD7-AB5D-4F34C451896F}" srcOrd="1" destOrd="0" presId="urn:microsoft.com/office/officeart/2005/8/layout/orgChart1"/>
    <dgm:cxn modelId="{9B463DE8-198E-41F7-BF72-0F5FD5DFE6FB}" type="presParOf" srcId="{20F3249F-4ECB-46E2-8794-036C2EB19842}" destId="{D499EA45-3681-4879-A220-F4D9B3F4A46C}" srcOrd="1" destOrd="0" presId="urn:microsoft.com/office/officeart/2005/8/layout/orgChart1"/>
    <dgm:cxn modelId="{7AF39E93-B241-4924-A35B-A81D5D0BFAC7}" type="presParOf" srcId="{20F3249F-4ECB-46E2-8794-036C2EB19842}" destId="{4EE99BB6-7C0C-46B2-BB7B-DD2E9F3812DD}" srcOrd="2" destOrd="0" presId="urn:microsoft.com/office/officeart/2005/8/layout/orgChart1"/>
    <dgm:cxn modelId="{547F7576-CE96-48C7-96B6-82C4159A5E0E}" type="presParOf" srcId="{C8D987CE-395E-4A1E-8B7D-F23315ACDA60}" destId="{838DD084-4EE0-439C-A3D7-29418A49EB4B}" srcOrd="4" destOrd="0" presId="urn:microsoft.com/office/officeart/2005/8/layout/orgChart1"/>
    <dgm:cxn modelId="{34C053F7-03A1-406D-8C76-092523C9C04C}" type="presParOf" srcId="{C8D987CE-395E-4A1E-8B7D-F23315ACDA60}" destId="{2EFE4F94-42AB-43DA-B4FE-3E158CCACA1B}" srcOrd="5" destOrd="0" presId="urn:microsoft.com/office/officeart/2005/8/layout/orgChart1"/>
    <dgm:cxn modelId="{5F9EF5AE-65CA-410A-8D1C-C5FAFB8B9DD9}" type="presParOf" srcId="{2EFE4F94-42AB-43DA-B4FE-3E158CCACA1B}" destId="{E69C63C4-AA70-4A35-83EC-67DD1ACD0218}" srcOrd="0" destOrd="0" presId="urn:microsoft.com/office/officeart/2005/8/layout/orgChart1"/>
    <dgm:cxn modelId="{789A653B-0E5C-4128-AB3C-EE3F444160AF}" type="presParOf" srcId="{E69C63C4-AA70-4A35-83EC-67DD1ACD0218}" destId="{9ACE7FDC-F7B1-488C-80F7-856E3A940087}" srcOrd="0" destOrd="0" presId="urn:microsoft.com/office/officeart/2005/8/layout/orgChart1"/>
    <dgm:cxn modelId="{051C46E1-4CA3-4A0C-96CB-C1807A27BCD9}" type="presParOf" srcId="{E69C63C4-AA70-4A35-83EC-67DD1ACD0218}" destId="{8C91B070-5FB6-465D-B83E-8630A9E168E4}" srcOrd="1" destOrd="0" presId="urn:microsoft.com/office/officeart/2005/8/layout/orgChart1"/>
    <dgm:cxn modelId="{34BA8CE3-5C82-4B34-9C6A-8E68C1C6407C}" type="presParOf" srcId="{2EFE4F94-42AB-43DA-B4FE-3E158CCACA1B}" destId="{AFF19168-C1A7-4FFD-874F-A80308784314}" srcOrd="1" destOrd="0" presId="urn:microsoft.com/office/officeart/2005/8/layout/orgChart1"/>
    <dgm:cxn modelId="{C669EDF5-39A4-47E4-BC12-32A03DD7AEF0}" type="presParOf" srcId="{2EFE4F94-42AB-43DA-B4FE-3E158CCACA1B}" destId="{88EED6C1-E5A8-4850-9DF5-F02EA3F8E7BB}" srcOrd="2" destOrd="0" presId="urn:microsoft.com/office/officeart/2005/8/layout/orgChart1"/>
    <dgm:cxn modelId="{AAA2C9C6-6616-4BCC-9099-8A8A8D15D85F}" type="presParOf" srcId="{C8D987CE-395E-4A1E-8B7D-F23315ACDA60}" destId="{B46B6FE3-2EE7-4195-9B90-F98CE2CFE994}" srcOrd="6" destOrd="0" presId="urn:microsoft.com/office/officeart/2005/8/layout/orgChart1"/>
    <dgm:cxn modelId="{8EBF1DF1-A249-4419-A2A4-1F7836A7C4DA}" type="presParOf" srcId="{C8D987CE-395E-4A1E-8B7D-F23315ACDA60}" destId="{266BC609-6CB1-4B74-918E-83E00233D13C}" srcOrd="7" destOrd="0" presId="urn:microsoft.com/office/officeart/2005/8/layout/orgChart1"/>
    <dgm:cxn modelId="{ECCF7B58-AD85-49C5-88A0-2912193BB791}" type="presParOf" srcId="{266BC609-6CB1-4B74-918E-83E00233D13C}" destId="{C9653E75-435C-45BF-BFE2-FB653FC901F9}" srcOrd="0" destOrd="0" presId="urn:microsoft.com/office/officeart/2005/8/layout/orgChart1"/>
    <dgm:cxn modelId="{3AF3E171-26E0-4187-84BB-527DB5E67A4D}" type="presParOf" srcId="{C9653E75-435C-45BF-BFE2-FB653FC901F9}" destId="{649CD741-0853-4FBC-B04D-525BAB25C230}" srcOrd="0" destOrd="0" presId="urn:microsoft.com/office/officeart/2005/8/layout/orgChart1"/>
    <dgm:cxn modelId="{FE5FE208-3F5D-4F76-9AAF-0631A13910CD}" type="presParOf" srcId="{C9653E75-435C-45BF-BFE2-FB653FC901F9}" destId="{8D827261-8949-4F55-B960-766F93C8B94A}" srcOrd="1" destOrd="0" presId="urn:microsoft.com/office/officeart/2005/8/layout/orgChart1"/>
    <dgm:cxn modelId="{5832A0CF-93CA-4CF8-AACF-CD0AE00182CC}" type="presParOf" srcId="{266BC609-6CB1-4B74-918E-83E00233D13C}" destId="{DD94BC57-E01A-47F3-8C5A-7C67888B646D}" srcOrd="1" destOrd="0" presId="urn:microsoft.com/office/officeart/2005/8/layout/orgChart1"/>
    <dgm:cxn modelId="{E8D01ADF-3867-479D-900A-AD3AB78BEA02}" type="presParOf" srcId="{266BC609-6CB1-4B74-918E-83E00233D13C}" destId="{510401E1-DBA5-4CE4-93AD-E01BF95604EF}" srcOrd="2" destOrd="0" presId="urn:microsoft.com/office/officeart/2005/8/layout/orgChart1"/>
    <dgm:cxn modelId="{AEAC0678-037C-42BC-83C2-89E5356F419E}" type="presParOf" srcId="{1BFC2FC5-1BAA-4854-886B-F48F5ED9D9AD}" destId="{D0AAD317-A87B-4C1A-9907-37E7E4C7660C}" srcOrd="2" destOrd="0" presId="urn:microsoft.com/office/officeart/2005/8/layout/orgChart1"/>
    <dgm:cxn modelId="{57E73AA0-D694-4EA3-B26F-1C48EE9428A9}" type="presParOf" srcId="{5F4EF999-B2B6-4FA3-A3D5-8F76E2A01385}" destId="{4C8205EF-D23C-4C0E-BFCB-BC01303F1CE4}" srcOrd="8" destOrd="0" presId="urn:microsoft.com/office/officeart/2005/8/layout/orgChart1"/>
    <dgm:cxn modelId="{34E0EDDD-511F-4ED9-9083-0A680F697721}" type="presParOf" srcId="{5F4EF999-B2B6-4FA3-A3D5-8F76E2A01385}" destId="{F455EA47-F613-4A73-9F2D-F206852DC1F7}" srcOrd="9" destOrd="0" presId="urn:microsoft.com/office/officeart/2005/8/layout/orgChart1"/>
    <dgm:cxn modelId="{8F39A17E-9E4C-492A-AA5C-C3D7178D4DC9}" type="presParOf" srcId="{F455EA47-F613-4A73-9F2D-F206852DC1F7}" destId="{11A54BB9-490F-4BFB-B1E8-C475522EE0FC}" srcOrd="0" destOrd="0" presId="urn:microsoft.com/office/officeart/2005/8/layout/orgChart1"/>
    <dgm:cxn modelId="{081ADADD-4CF1-47D8-B672-393E86C526B1}" type="presParOf" srcId="{11A54BB9-490F-4BFB-B1E8-C475522EE0FC}" destId="{4FEF4142-6826-4507-9ABE-D1EFC795CAAE}" srcOrd="0" destOrd="0" presId="urn:microsoft.com/office/officeart/2005/8/layout/orgChart1"/>
    <dgm:cxn modelId="{F9FC4D8E-6F60-488A-9C94-801B327C481D}" type="presParOf" srcId="{11A54BB9-490F-4BFB-B1E8-C475522EE0FC}" destId="{408A0C6B-404C-4E44-AA8E-E6FEBBD68BE8}" srcOrd="1" destOrd="0" presId="urn:microsoft.com/office/officeart/2005/8/layout/orgChart1"/>
    <dgm:cxn modelId="{9992A16B-3B04-4646-8788-157177A19773}" type="presParOf" srcId="{F455EA47-F613-4A73-9F2D-F206852DC1F7}" destId="{36DEE238-4283-4F53-BC77-F92614D239C5}" srcOrd="1" destOrd="0" presId="urn:microsoft.com/office/officeart/2005/8/layout/orgChart1"/>
    <dgm:cxn modelId="{BB0100E2-F0A7-45F6-871B-83A668839F7B}" type="presParOf" srcId="{36DEE238-4283-4F53-BC77-F92614D239C5}" destId="{A3B1AD48-F1AF-411A-BEFC-CFCD6538A450}" srcOrd="0" destOrd="0" presId="urn:microsoft.com/office/officeart/2005/8/layout/orgChart1"/>
    <dgm:cxn modelId="{0A45C70A-F502-48C0-8198-F84BC3BDD1A1}" type="presParOf" srcId="{36DEE238-4283-4F53-BC77-F92614D239C5}" destId="{4BEB8146-76C3-4CE2-A3AD-A761F6BCBEA4}" srcOrd="1" destOrd="0" presId="urn:microsoft.com/office/officeart/2005/8/layout/orgChart1"/>
    <dgm:cxn modelId="{0CCBE5D8-A163-4FA8-BBA3-725219252A05}" type="presParOf" srcId="{4BEB8146-76C3-4CE2-A3AD-A761F6BCBEA4}" destId="{87BDED5D-5241-486F-BE4B-74E418032583}" srcOrd="0" destOrd="0" presId="urn:microsoft.com/office/officeart/2005/8/layout/orgChart1"/>
    <dgm:cxn modelId="{4B19F2CD-3417-4769-8692-CD4E137FA4E0}" type="presParOf" srcId="{87BDED5D-5241-486F-BE4B-74E418032583}" destId="{6A6BB03B-469F-4692-84A8-D6712146BCDC}" srcOrd="0" destOrd="0" presId="urn:microsoft.com/office/officeart/2005/8/layout/orgChart1"/>
    <dgm:cxn modelId="{55367E3A-AED0-4930-A177-F75E8CF91DCA}" type="presParOf" srcId="{87BDED5D-5241-486F-BE4B-74E418032583}" destId="{70986EFD-6DA8-4D98-A7FD-AE77D5CF6F10}" srcOrd="1" destOrd="0" presId="urn:microsoft.com/office/officeart/2005/8/layout/orgChart1"/>
    <dgm:cxn modelId="{F9FE5725-10A2-42E2-9891-22F34E9C67C2}" type="presParOf" srcId="{4BEB8146-76C3-4CE2-A3AD-A761F6BCBEA4}" destId="{61D99A24-E1C3-4DD7-BC11-9B5D4AD0CFC8}" srcOrd="1" destOrd="0" presId="urn:microsoft.com/office/officeart/2005/8/layout/orgChart1"/>
    <dgm:cxn modelId="{49D5155B-67FE-4E62-9D1F-D857E9B01EF4}" type="presParOf" srcId="{4BEB8146-76C3-4CE2-A3AD-A761F6BCBEA4}" destId="{64D99E6B-76B0-4B76-8083-9469B7DB7A27}" srcOrd="2" destOrd="0" presId="urn:microsoft.com/office/officeart/2005/8/layout/orgChart1"/>
    <dgm:cxn modelId="{7E82F109-AB00-4981-AD4D-AECA8D455E1E}" type="presParOf" srcId="{36DEE238-4283-4F53-BC77-F92614D239C5}" destId="{F69D5249-DD91-47A6-B3DB-01DCDB79909C}" srcOrd="2" destOrd="0" presId="urn:microsoft.com/office/officeart/2005/8/layout/orgChart1"/>
    <dgm:cxn modelId="{AA7ECACE-640B-4C7B-AC7D-C8F8C6AD7936}" type="presParOf" srcId="{36DEE238-4283-4F53-BC77-F92614D239C5}" destId="{7C888BCA-334A-4D13-B790-0DB7ECFB85E1}" srcOrd="3" destOrd="0" presId="urn:microsoft.com/office/officeart/2005/8/layout/orgChart1"/>
    <dgm:cxn modelId="{623615ED-6472-428D-8DD7-A43813ED6B4F}" type="presParOf" srcId="{7C888BCA-334A-4D13-B790-0DB7ECFB85E1}" destId="{67B5037F-304E-49D4-96D0-43026D6A6D78}" srcOrd="0" destOrd="0" presId="urn:microsoft.com/office/officeart/2005/8/layout/orgChart1"/>
    <dgm:cxn modelId="{5F2C806E-29ED-470A-B5ED-AE538F79BBB6}" type="presParOf" srcId="{67B5037F-304E-49D4-96D0-43026D6A6D78}" destId="{5C463ADD-ECB4-4BA6-9BA7-ABADC132C660}" srcOrd="0" destOrd="0" presId="urn:microsoft.com/office/officeart/2005/8/layout/orgChart1"/>
    <dgm:cxn modelId="{BED8EA9F-56EA-473B-B722-747A2867C910}" type="presParOf" srcId="{67B5037F-304E-49D4-96D0-43026D6A6D78}" destId="{E63AF221-F041-4809-8A71-7C6F9FA0FE18}" srcOrd="1" destOrd="0" presId="urn:microsoft.com/office/officeart/2005/8/layout/orgChart1"/>
    <dgm:cxn modelId="{C55E4B86-70BF-4D3E-AE86-13D7BDE11A6C}" type="presParOf" srcId="{7C888BCA-334A-4D13-B790-0DB7ECFB85E1}" destId="{F61361D3-61A1-4139-820B-84164E81D091}" srcOrd="1" destOrd="0" presId="urn:microsoft.com/office/officeart/2005/8/layout/orgChart1"/>
    <dgm:cxn modelId="{8B7D775C-C682-4D84-BBA7-8E26D6453D87}" type="presParOf" srcId="{7C888BCA-334A-4D13-B790-0DB7ECFB85E1}" destId="{4D1AE4DB-B924-40EB-837E-0C7CA4CDF625}" srcOrd="2" destOrd="0" presId="urn:microsoft.com/office/officeart/2005/8/layout/orgChart1"/>
    <dgm:cxn modelId="{5B4259D5-BAF8-4597-B6D2-014E8C2AE323}" type="presParOf" srcId="{36DEE238-4283-4F53-BC77-F92614D239C5}" destId="{0114F8E4-60CB-4BD4-BB95-8554457B58AD}" srcOrd="4" destOrd="0" presId="urn:microsoft.com/office/officeart/2005/8/layout/orgChart1"/>
    <dgm:cxn modelId="{83CD6A3D-654D-4977-81F5-C471A22E6FD3}" type="presParOf" srcId="{36DEE238-4283-4F53-BC77-F92614D239C5}" destId="{F0DF26F8-D473-4A66-B1DF-0DF9449BA926}" srcOrd="5" destOrd="0" presId="urn:microsoft.com/office/officeart/2005/8/layout/orgChart1"/>
    <dgm:cxn modelId="{7078E758-E74F-48C1-B915-38B462BB8F62}" type="presParOf" srcId="{F0DF26F8-D473-4A66-B1DF-0DF9449BA926}" destId="{E4ABCD71-31D4-4C70-B5F1-28F39E3CCEA2}" srcOrd="0" destOrd="0" presId="urn:microsoft.com/office/officeart/2005/8/layout/orgChart1"/>
    <dgm:cxn modelId="{661E73FC-AE0C-47B5-9B01-352D63DC26C2}" type="presParOf" srcId="{E4ABCD71-31D4-4C70-B5F1-28F39E3CCEA2}" destId="{3CF43C41-0DF3-4C6D-A3E1-76B228E830FD}" srcOrd="0" destOrd="0" presId="urn:microsoft.com/office/officeart/2005/8/layout/orgChart1"/>
    <dgm:cxn modelId="{64849AFA-2E2A-468C-B1B4-CA608DEEC4F8}" type="presParOf" srcId="{E4ABCD71-31D4-4C70-B5F1-28F39E3CCEA2}" destId="{B3076ABE-95FC-4F6B-AC80-236E042AD4D1}" srcOrd="1" destOrd="0" presId="urn:microsoft.com/office/officeart/2005/8/layout/orgChart1"/>
    <dgm:cxn modelId="{5E9AED31-0CE5-4C54-8FFC-42EC4012A27B}" type="presParOf" srcId="{F0DF26F8-D473-4A66-B1DF-0DF9449BA926}" destId="{B97FCC0E-EBA8-4480-BCBE-621D6ED503DB}" srcOrd="1" destOrd="0" presId="urn:microsoft.com/office/officeart/2005/8/layout/orgChart1"/>
    <dgm:cxn modelId="{AF4C575D-DC15-432C-8D59-E8A30B75BBD1}" type="presParOf" srcId="{F0DF26F8-D473-4A66-B1DF-0DF9449BA926}" destId="{C050CE2A-DDB1-4DCC-9814-D5F5935D4AF5}" srcOrd="2" destOrd="0" presId="urn:microsoft.com/office/officeart/2005/8/layout/orgChart1"/>
    <dgm:cxn modelId="{E1E8B243-809B-4AFF-9B59-0F7E7B3F8B43}" type="presParOf" srcId="{36DEE238-4283-4F53-BC77-F92614D239C5}" destId="{D5255388-20D2-4B7F-9657-14FE2E213BC9}" srcOrd="6" destOrd="0" presId="urn:microsoft.com/office/officeart/2005/8/layout/orgChart1"/>
    <dgm:cxn modelId="{8B2101B1-DFD3-40AE-BBCA-9501E25B0A49}" type="presParOf" srcId="{36DEE238-4283-4F53-BC77-F92614D239C5}" destId="{5C197329-EBCD-4429-A4D2-B132DA9DDCD6}" srcOrd="7" destOrd="0" presId="urn:microsoft.com/office/officeart/2005/8/layout/orgChart1"/>
    <dgm:cxn modelId="{19B9B007-A967-4686-963F-A30C8A58A366}" type="presParOf" srcId="{5C197329-EBCD-4429-A4D2-B132DA9DDCD6}" destId="{9D8EAC76-208B-48C9-AF2C-EDD8E719E0F7}" srcOrd="0" destOrd="0" presId="urn:microsoft.com/office/officeart/2005/8/layout/orgChart1"/>
    <dgm:cxn modelId="{85102E3C-EBA9-45F3-ACB8-A605FCBD4764}" type="presParOf" srcId="{9D8EAC76-208B-48C9-AF2C-EDD8E719E0F7}" destId="{314E6314-6CAD-492C-B866-C336F63F9ADE}" srcOrd="0" destOrd="0" presId="urn:microsoft.com/office/officeart/2005/8/layout/orgChart1"/>
    <dgm:cxn modelId="{F87A1FF0-1B8D-4361-8478-7D67390A103F}" type="presParOf" srcId="{9D8EAC76-208B-48C9-AF2C-EDD8E719E0F7}" destId="{D2CE9CEF-00C4-4BAC-A2EB-9326BEA6DA86}" srcOrd="1" destOrd="0" presId="urn:microsoft.com/office/officeart/2005/8/layout/orgChart1"/>
    <dgm:cxn modelId="{D74B218E-4CE6-492D-9230-FAFDC0AAA7F5}" type="presParOf" srcId="{5C197329-EBCD-4429-A4D2-B132DA9DDCD6}" destId="{4C648582-0F9B-4DF7-8DC4-1ED06354C145}" srcOrd="1" destOrd="0" presId="urn:microsoft.com/office/officeart/2005/8/layout/orgChart1"/>
    <dgm:cxn modelId="{40D66F13-6EBA-487A-81FE-48CB46398177}" type="presParOf" srcId="{5C197329-EBCD-4429-A4D2-B132DA9DDCD6}" destId="{9656FBA4-BACC-4F41-AF1E-B1EE1E9A942D}" srcOrd="2" destOrd="0" presId="urn:microsoft.com/office/officeart/2005/8/layout/orgChart1"/>
    <dgm:cxn modelId="{8A82BA8D-1128-4F17-B1AE-A4B07A62C2B0}" type="presParOf" srcId="{F455EA47-F613-4A73-9F2D-F206852DC1F7}" destId="{76AC2193-441D-4913-9D99-546924864EA5}" srcOrd="2" destOrd="0" presId="urn:microsoft.com/office/officeart/2005/8/layout/orgChart1"/>
    <dgm:cxn modelId="{27E94C3E-27C2-41F8-8D3D-7FE7D033CDCF}" type="presParOf" srcId="{9A662048-4323-4F90-B098-B8E89645850E}" destId="{D30AD3C2-F2DB-4839-8179-CE102DD2A24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55388-20D2-4B7F-9657-14FE2E213BC9}">
      <dsp:nvSpPr>
        <dsp:cNvPr id="0" name=""/>
        <dsp:cNvSpPr/>
      </dsp:nvSpPr>
      <dsp:spPr>
        <a:xfrm>
          <a:off x="5977530" y="1300810"/>
          <a:ext cx="161016" cy="2780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0225"/>
              </a:lnTo>
              <a:lnTo>
                <a:pt x="161016" y="27802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14F8E4-60CB-4BD4-BB95-8554457B58AD}">
      <dsp:nvSpPr>
        <dsp:cNvPr id="0" name=""/>
        <dsp:cNvSpPr/>
      </dsp:nvSpPr>
      <dsp:spPr>
        <a:xfrm>
          <a:off x="5977530" y="1300810"/>
          <a:ext cx="161016" cy="2018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8078"/>
              </a:lnTo>
              <a:lnTo>
                <a:pt x="161016" y="20180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D5249-DD91-47A6-B3DB-01DCDB79909C}">
      <dsp:nvSpPr>
        <dsp:cNvPr id="0" name=""/>
        <dsp:cNvSpPr/>
      </dsp:nvSpPr>
      <dsp:spPr>
        <a:xfrm>
          <a:off x="5977530" y="1300810"/>
          <a:ext cx="161016" cy="1255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5931"/>
              </a:lnTo>
              <a:lnTo>
                <a:pt x="161016" y="12559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B1AD48-F1AF-411A-BEFC-CFCD6538A450}">
      <dsp:nvSpPr>
        <dsp:cNvPr id="0" name=""/>
        <dsp:cNvSpPr/>
      </dsp:nvSpPr>
      <dsp:spPr>
        <a:xfrm>
          <a:off x="5977530" y="1300810"/>
          <a:ext cx="161016" cy="493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785"/>
              </a:lnTo>
              <a:lnTo>
                <a:pt x="161016" y="4937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8205EF-D23C-4C0E-BFCB-BC01303F1CE4}">
      <dsp:nvSpPr>
        <dsp:cNvPr id="0" name=""/>
        <dsp:cNvSpPr/>
      </dsp:nvSpPr>
      <dsp:spPr>
        <a:xfrm>
          <a:off x="3809169" y="538663"/>
          <a:ext cx="2597739" cy="225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711"/>
              </a:lnTo>
              <a:lnTo>
                <a:pt x="2597739" y="112711"/>
              </a:lnTo>
              <a:lnTo>
                <a:pt x="2597739" y="2254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6B6FE3-2EE7-4195-9B90-F98CE2CFE994}">
      <dsp:nvSpPr>
        <dsp:cNvPr id="0" name=""/>
        <dsp:cNvSpPr/>
      </dsp:nvSpPr>
      <dsp:spPr>
        <a:xfrm>
          <a:off x="4678660" y="1300810"/>
          <a:ext cx="161016" cy="2780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0225"/>
              </a:lnTo>
              <a:lnTo>
                <a:pt x="161016" y="27802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8DD084-4EE0-439C-A3D7-29418A49EB4B}">
      <dsp:nvSpPr>
        <dsp:cNvPr id="0" name=""/>
        <dsp:cNvSpPr/>
      </dsp:nvSpPr>
      <dsp:spPr>
        <a:xfrm>
          <a:off x="4678660" y="1300810"/>
          <a:ext cx="161016" cy="2018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8078"/>
              </a:lnTo>
              <a:lnTo>
                <a:pt x="161016" y="20180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2D1D4A-9868-4A06-8F48-19B2BE0A0256}">
      <dsp:nvSpPr>
        <dsp:cNvPr id="0" name=""/>
        <dsp:cNvSpPr/>
      </dsp:nvSpPr>
      <dsp:spPr>
        <a:xfrm>
          <a:off x="4678660" y="1300810"/>
          <a:ext cx="161016" cy="1255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5931"/>
              </a:lnTo>
              <a:lnTo>
                <a:pt x="161016" y="12559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B0F41-0434-4D5E-B2CC-963A810EA92A}">
      <dsp:nvSpPr>
        <dsp:cNvPr id="0" name=""/>
        <dsp:cNvSpPr/>
      </dsp:nvSpPr>
      <dsp:spPr>
        <a:xfrm>
          <a:off x="4678660" y="1300810"/>
          <a:ext cx="161016" cy="493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785"/>
              </a:lnTo>
              <a:lnTo>
                <a:pt x="161016" y="4937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EF162-8C18-45EB-945E-837EF5DA42D0}">
      <dsp:nvSpPr>
        <dsp:cNvPr id="0" name=""/>
        <dsp:cNvSpPr/>
      </dsp:nvSpPr>
      <dsp:spPr>
        <a:xfrm>
          <a:off x="3809169" y="538663"/>
          <a:ext cx="1298869" cy="225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711"/>
              </a:lnTo>
              <a:lnTo>
                <a:pt x="1298869" y="112711"/>
              </a:lnTo>
              <a:lnTo>
                <a:pt x="1298869" y="2254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933DC6-E243-407D-AF52-70C3AA3D17EC}">
      <dsp:nvSpPr>
        <dsp:cNvPr id="0" name=""/>
        <dsp:cNvSpPr/>
      </dsp:nvSpPr>
      <dsp:spPr>
        <a:xfrm>
          <a:off x="3379790" y="1300810"/>
          <a:ext cx="161016" cy="2780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0225"/>
              </a:lnTo>
              <a:lnTo>
                <a:pt x="161016" y="27802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A3D8BD-3505-4F15-8675-451E388ABCC2}">
      <dsp:nvSpPr>
        <dsp:cNvPr id="0" name=""/>
        <dsp:cNvSpPr/>
      </dsp:nvSpPr>
      <dsp:spPr>
        <a:xfrm>
          <a:off x="3379790" y="1300810"/>
          <a:ext cx="161016" cy="2018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8078"/>
              </a:lnTo>
              <a:lnTo>
                <a:pt x="161016" y="20180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6719A-2A80-4578-A799-BB344A6FACA6}">
      <dsp:nvSpPr>
        <dsp:cNvPr id="0" name=""/>
        <dsp:cNvSpPr/>
      </dsp:nvSpPr>
      <dsp:spPr>
        <a:xfrm>
          <a:off x="3379790" y="1300810"/>
          <a:ext cx="161016" cy="1255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5931"/>
              </a:lnTo>
              <a:lnTo>
                <a:pt x="161016" y="12559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580EAD-8CB4-4170-BB04-A9ED5097AD10}">
      <dsp:nvSpPr>
        <dsp:cNvPr id="0" name=""/>
        <dsp:cNvSpPr/>
      </dsp:nvSpPr>
      <dsp:spPr>
        <a:xfrm>
          <a:off x="3379790" y="1300810"/>
          <a:ext cx="161016" cy="493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785"/>
              </a:lnTo>
              <a:lnTo>
                <a:pt x="161016" y="4937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58FB11-F384-4F42-BBEC-F63C727D1998}">
      <dsp:nvSpPr>
        <dsp:cNvPr id="0" name=""/>
        <dsp:cNvSpPr/>
      </dsp:nvSpPr>
      <dsp:spPr>
        <a:xfrm>
          <a:off x="3763449" y="538663"/>
          <a:ext cx="91440" cy="2254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4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1B13DC-DA50-48AC-8FE0-450DC7E23CB8}">
      <dsp:nvSpPr>
        <dsp:cNvPr id="0" name=""/>
        <dsp:cNvSpPr/>
      </dsp:nvSpPr>
      <dsp:spPr>
        <a:xfrm>
          <a:off x="2080921" y="1300810"/>
          <a:ext cx="161016" cy="2780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0225"/>
              </a:lnTo>
              <a:lnTo>
                <a:pt x="161016" y="27802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D95BB8-DA03-46C9-B5A3-26F9C01C7E40}">
      <dsp:nvSpPr>
        <dsp:cNvPr id="0" name=""/>
        <dsp:cNvSpPr/>
      </dsp:nvSpPr>
      <dsp:spPr>
        <a:xfrm>
          <a:off x="2080921" y="1300810"/>
          <a:ext cx="161016" cy="2018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8078"/>
              </a:lnTo>
              <a:lnTo>
                <a:pt x="161016" y="20180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77299D-1CED-43E7-B4A4-13E3FE1F0457}">
      <dsp:nvSpPr>
        <dsp:cNvPr id="0" name=""/>
        <dsp:cNvSpPr/>
      </dsp:nvSpPr>
      <dsp:spPr>
        <a:xfrm>
          <a:off x="2080921" y="1300810"/>
          <a:ext cx="161016" cy="1255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5931"/>
              </a:lnTo>
              <a:lnTo>
                <a:pt x="161016" y="12559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6AA42-0FD8-4508-BB7B-63EAA286598F}">
      <dsp:nvSpPr>
        <dsp:cNvPr id="0" name=""/>
        <dsp:cNvSpPr/>
      </dsp:nvSpPr>
      <dsp:spPr>
        <a:xfrm>
          <a:off x="2080921" y="1300810"/>
          <a:ext cx="161016" cy="493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785"/>
              </a:lnTo>
              <a:lnTo>
                <a:pt x="161016" y="4937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0B57DA-5AE7-4567-85FA-3944810403D8}">
      <dsp:nvSpPr>
        <dsp:cNvPr id="0" name=""/>
        <dsp:cNvSpPr/>
      </dsp:nvSpPr>
      <dsp:spPr>
        <a:xfrm>
          <a:off x="2510299" y="538663"/>
          <a:ext cx="1298869" cy="225423"/>
        </a:xfrm>
        <a:custGeom>
          <a:avLst/>
          <a:gdLst/>
          <a:ahLst/>
          <a:cxnLst/>
          <a:rect l="0" t="0" r="0" b="0"/>
          <a:pathLst>
            <a:path>
              <a:moveTo>
                <a:pt x="1298869" y="0"/>
              </a:moveTo>
              <a:lnTo>
                <a:pt x="1298869" y="112711"/>
              </a:lnTo>
              <a:lnTo>
                <a:pt x="0" y="112711"/>
              </a:lnTo>
              <a:lnTo>
                <a:pt x="0" y="2254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5E0CE-B3D1-406A-B539-AD2764CF16B6}">
      <dsp:nvSpPr>
        <dsp:cNvPr id="0" name=""/>
        <dsp:cNvSpPr/>
      </dsp:nvSpPr>
      <dsp:spPr>
        <a:xfrm>
          <a:off x="782051" y="1300810"/>
          <a:ext cx="161016" cy="1255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5931"/>
              </a:lnTo>
              <a:lnTo>
                <a:pt x="161016" y="12559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C245CA-3B9F-4622-A08D-6A5435FD5E43}">
      <dsp:nvSpPr>
        <dsp:cNvPr id="0" name=""/>
        <dsp:cNvSpPr/>
      </dsp:nvSpPr>
      <dsp:spPr>
        <a:xfrm>
          <a:off x="782051" y="1300810"/>
          <a:ext cx="161016" cy="493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785"/>
              </a:lnTo>
              <a:lnTo>
                <a:pt x="161016" y="4937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457777-9F19-454B-8515-CBEA499F6DAA}">
      <dsp:nvSpPr>
        <dsp:cNvPr id="0" name=""/>
        <dsp:cNvSpPr/>
      </dsp:nvSpPr>
      <dsp:spPr>
        <a:xfrm>
          <a:off x="1211429" y="538663"/>
          <a:ext cx="2597739" cy="225423"/>
        </a:xfrm>
        <a:custGeom>
          <a:avLst/>
          <a:gdLst/>
          <a:ahLst/>
          <a:cxnLst/>
          <a:rect l="0" t="0" r="0" b="0"/>
          <a:pathLst>
            <a:path>
              <a:moveTo>
                <a:pt x="2597739" y="0"/>
              </a:moveTo>
              <a:lnTo>
                <a:pt x="2597739" y="112711"/>
              </a:lnTo>
              <a:lnTo>
                <a:pt x="0" y="112711"/>
              </a:lnTo>
              <a:lnTo>
                <a:pt x="0" y="2254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D4801-07CA-40C3-BADB-B2EC63CDB999}">
      <dsp:nvSpPr>
        <dsp:cNvPr id="0" name=""/>
        <dsp:cNvSpPr/>
      </dsp:nvSpPr>
      <dsp:spPr>
        <a:xfrm>
          <a:off x="3272446" y="1940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b="1" kern="1200"/>
            <a:t>1 - Desenvolvimento Sistema de Compras</a:t>
          </a:r>
          <a:endParaRPr lang="en-US" sz="900" b="1" kern="1200"/>
        </a:p>
      </dsp:txBody>
      <dsp:txXfrm>
        <a:off x="3272446" y="1940"/>
        <a:ext cx="1073446" cy="536723"/>
      </dsp:txXfrm>
    </dsp:sp>
    <dsp:sp modelId="{87F20BEB-0861-4DC6-85D1-5CF9DCD69544}">
      <dsp:nvSpPr>
        <dsp:cNvPr id="0" name=""/>
        <dsp:cNvSpPr/>
      </dsp:nvSpPr>
      <dsp:spPr>
        <a:xfrm>
          <a:off x="674706" y="764087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1.1 - Análise</a:t>
          </a:r>
          <a:endParaRPr lang="en-US" sz="9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4706" y="764087"/>
        <a:ext cx="1073446" cy="536723"/>
      </dsp:txXfrm>
    </dsp:sp>
    <dsp:sp modelId="{EAD026D4-19E2-47E8-AB33-A6B339623729}">
      <dsp:nvSpPr>
        <dsp:cNvPr id="0" name=""/>
        <dsp:cNvSpPr/>
      </dsp:nvSpPr>
      <dsp:spPr>
        <a:xfrm>
          <a:off x="943068" y="1526234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1.1.1 – Documento de Requisitos de Negócio</a:t>
          </a:r>
          <a:endParaRPr lang="en-US" sz="900" kern="1200"/>
        </a:p>
      </dsp:txBody>
      <dsp:txXfrm>
        <a:off x="943068" y="1526234"/>
        <a:ext cx="1073446" cy="536723"/>
      </dsp:txXfrm>
    </dsp:sp>
    <dsp:sp modelId="{60130B00-83FF-4539-A905-6B053BA26FC7}">
      <dsp:nvSpPr>
        <dsp:cNvPr id="0" name=""/>
        <dsp:cNvSpPr/>
      </dsp:nvSpPr>
      <dsp:spPr>
        <a:xfrm>
          <a:off x="943068" y="2288380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1.1.2  - Documento de Requisitos Funcionais</a:t>
          </a:r>
          <a:endParaRPr lang="en-US" sz="900" kern="1200"/>
        </a:p>
      </dsp:txBody>
      <dsp:txXfrm>
        <a:off x="943068" y="2288380"/>
        <a:ext cx="1073446" cy="536723"/>
      </dsp:txXfrm>
    </dsp:sp>
    <dsp:sp modelId="{62C1298F-1EA3-4D0E-9F73-4A5362B63493}">
      <dsp:nvSpPr>
        <dsp:cNvPr id="0" name=""/>
        <dsp:cNvSpPr/>
      </dsp:nvSpPr>
      <dsp:spPr>
        <a:xfrm>
          <a:off x="1973576" y="764087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1.2 - Desenho</a:t>
          </a:r>
          <a:endParaRPr lang="en-US" sz="9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73576" y="764087"/>
        <a:ext cx="1073446" cy="536723"/>
      </dsp:txXfrm>
    </dsp:sp>
    <dsp:sp modelId="{4B2427F5-D01F-465D-A407-18FAA327FBBF}">
      <dsp:nvSpPr>
        <dsp:cNvPr id="0" name=""/>
        <dsp:cNvSpPr/>
      </dsp:nvSpPr>
      <dsp:spPr>
        <a:xfrm>
          <a:off x="2241937" y="1526234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1.2.1 – Desenho de Base de Dados</a:t>
          </a:r>
          <a:endParaRPr lang="en-US" sz="900" kern="1200"/>
        </a:p>
      </dsp:txBody>
      <dsp:txXfrm>
        <a:off x="2241937" y="1526234"/>
        <a:ext cx="1073446" cy="536723"/>
      </dsp:txXfrm>
    </dsp:sp>
    <dsp:sp modelId="{8D163B63-EDB3-41BC-9E76-D9D84A46489A}">
      <dsp:nvSpPr>
        <dsp:cNvPr id="0" name=""/>
        <dsp:cNvSpPr/>
      </dsp:nvSpPr>
      <dsp:spPr>
        <a:xfrm>
          <a:off x="2241937" y="2288380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1.2.2 – Desenho de Arquitetura</a:t>
          </a:r>
          <a:endParaRPr lang="en-US" sz="900" kern="1200"/>
        </a:p>
      </dsp:txBody>
      <dsp:txXfrm>
        <a:off x="2241937" y="2288380"/>
        <a:ext cx="1073446" cy="536723"/>
      </dsp:txXfrm>
    </dsp:sp>
    <dsp:sp modelId="{AFF57D0D-C437-4082-8F7E-481276E08EA5}">
      <dsp:nvSpPr>
        <dsp:cNvPr id="0" name=""/>
        <dsp:cNvSpPr/>
      </dsp:nvSpPr>
      <dsp:spPr>
        <a:xfrm>
          <a:off x="2241937" y="3050527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1.2.3 – Desenho de Telas</a:t>
          </a:r>
          <a:endParaRPr lang="en-US" sz="900" kern="1200"/>
        </a:p>
      </dsp:txBody>
      <dsp:txXfrm>
        <a:off x="2241937" y="3050527"/>
        <a:ext cx="1073446" cy="536723"/>
      </dsp:txXfrm>
    </dsp:sp>
    <dsp:sp modelId="{FE820405-8332-494E-958D-D98BFA997817}">
      <dsp:nvSpPr>
        <dsp:cNvPr id="0" name=""/>
        <dsp:cNvSpPr/>
      </dsp:nvSpPr>
      <dsp:spPr>
        <a:xfrm>
          <a:off x="2241937" y="3812674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1.2.4 – Desenho de Relatórios</a:t>
          </a:r>
          <a:endParaRPr lang="en-US" sz="900" kern="1200"/>
        </a:p>
      </dsp:txBody>
      <dsp:txXfrm>
        <a:off x="2241937" y="3812674"/>
        <a:ext cx="1073446" cy="536723"/>
      </dsp:txXfrm>
    </dsp:sp>
    <dsp:sp modelId="{D1E58B1C-CD73-4A2F-AAED-0D29B4141CC9}">
      <dsp:nvSpPr>
        <dsp:cNvPr id="0" name=""/>
        <dsp:cNvSpPr/>
      </dsp:nvSpPr>
      <dsp:spPr>
        <a:xfrm>
          <a:off x="3272446" y="764087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1.3 – Codificação</a:t>
          </a:r>
          <a:endParaRPr lang="en-US" sz="9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72446" y="764087"/>
        <a:ext cx="1073446" cy="536723"/>
      </dsp:txXfrm>
    </dsp:sp>
    <dsp:sp modelId="{6481A61C-C30A-41D8-ADE7-0B263E1726C9}">
      <dsp:nvSpPr>
        <dsp:cNvPr id="0" name=""/>
        <dsp:cNvSpPr/>
      </dsp:nvSpPr>
      <dsp:spPr>
        <a:xfrm>
          <a:off x="3540807" y="1526234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1.3.1 – Codificação Arquitetura</a:t>
          </a:r>
        </a:p>
      </dsp:txBody>
      <dsp:txXfrm>
        <a:off x="3540807" y="1526234"/>
        <a:ext cx="1073446" cy="536723"/>
      </dsp:txXfrm>
    </dsp:sp>
    <dsp:sp modelId="{7014169C-D33E-4030-99EC-9949083903E6}">
      <dsp:nvSpPr>
        <dsp:cNvPr id="0" name=""/>
        <dsp:cNvSpPr/>
      </dsp:nvSpPr>
      <dsp:spPr>
        <a:xfrm>
          <a:off x="3540807" y="2288380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1.3.2 – Criação de Tabelas</a:t>
          </a:r>
        </a:p>
      </dsp:txBody>
      <dsp:txXfrm>
        <a:off x="3540807" y="2288380"/>
        <a:ext cx="1073446" cy="536723"/>
      </dsp:txXfrm>
    </dsp:sp>
    <dsp:sp modelId="{0533EE42-D255-4333-A30C-4F9C6DCFAE87}">
      <dsp:nvSpPr>
        <dsp:cNvPr id="0" name=""/>
        <dsp:cNvSpPr/>
      </dsp:nvSpPr>
      <dsp:spPr>
        <a:xfrm>
          <a:off x="3540807" y="3050527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1.3.3 – Codificação da Camada de Negócios</a:t>
          </a:r>
        </a:p>
      </dsp:txBody>
      <dsp:txXfrm>
        <a:off x="3540807" y="3050527"/>
        <a:ext cx="1073446" cy="536723"/>
      </dsp:txXfrm>
    </dsp:sp>
    <dsp:sp modelId="{BE2B0FBC-FEB7-4DD5-8554-A7BE2FA0091D}">
      <dsp:nvSpPr>
        <dsp:cNvPr id="0" name=""/>
        <dsp:cNvSpPr/>
      </dsp:nvSpPr>
      <dsp:spPr>
        <a:xfrm>
          <a:off x="3540807" y="3812674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1.3.4 – Codificação de Telas e Relatórios</a:t>
          </a:r>
        </a:p>
      </dsp:txBody>
      <dsp:txXfrm>
        <a:off x="3540807" y="3812674"/>
        <a:ext cx="1073446" cy="536723"/>
      </dsp:txXfrm>
    </dsp:sp>
    <dsp:sp modelId="{686BC91F-B41B-4680-B16D-9BB76945157C}">
      <dsp:nvSpPr>
        <dsp:cNvPr id="0" name=""/>
        <dsp:cNvSpPr/>
      </dsp:nvSpPr>
      <dsp:spPr>
        <a:xfrm>
          <a:off x="4571315" y="764087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1.4 – Testes</a:t>
          </a:r>
          <a:endParaRPr lang="en-US" sz="9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71315" y="764087"/>
        <a:ext cx="1073446" cy="536723"/>
      </dsp:txXfrm>
    </dsp:sp>
    <dsp:sp modelId="{C0A4B7F8-361F-4C4F-8188-98456BDD56C7}">
      <dsp:nvSpPr>
        <dsp:cNvPr id="0" name=""/>
        <dsp:cNvSpPr/>
      </dsp:nvSpPr>
      <dsp:spPr>
        <a:xfrm>
          <a:off x="4839677" y="1526234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1.4.1 – Testes Unitários</a:t>
          </a:r>
          <a:endParaRPr lang="en-US" sz="900" kern="1200"/>
        </a:p>
      </dsp:txBody>
      <dsp:txXfrm>
        <a:off x="4839677" y="1526234"/>
        <a:ext cx="1073446" cy="536723"/>
      </dsp:txXfrm>
    </dsp:sp>
    <dsp:sp modelId="{CE94EAFB-25DF-4D0F-B0C6-F38EB3D212E3}">
      <dsp:nvSpPr>
        <dsp:cNvPr id="0" name=""/>
        <dsp:cNvSpPr/>
      </dsp:nvSpPr>
      <dsp:spPr>
        <a:xfrm>
          <a:off x="4839677" y="2288380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1.4.2 – Testes Integrados</a:t>
          </a:r>
          <a:endParaRPr lang="en-US" sz="900" kern="1200"/>
        </a:p>
      </dsp:txBody>
      <dsp:txXfrm>
        <a:off x="4839677" y="2288380"/>
        <a:ext cx="1073446" cy="536723"/>
      </dsp:txXfrm>
    </dsp:sp>
    <dsp:sp modelId="{9ACE7FDC-F7B1-488C-80F7-856E3A940087}">
      <dsp:nvSpPr>
        <dsp:cNvPr id="0" name=""/>
        <dsp:cNvSpPr/>
      </dsp:nvSpPr>
      <dsp:spPr>
        <a:xfrm>
          <a:off x="4839677" y="3050527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1.4.3 – Testes de Desempenho</a:t>
          </a:r>
          <a:endParaRPr lang="en-US" sz="900" kern="1200"/>
        </a:p>
      </dsp:txBody>
      <dsp:txXfrm>
        <a:off x="4839677" y="3050527"/>
        <a:ext cx="1073446" cy="536723"/>
      </dsp:txXfrm>
    </dsp:sp>
    <dsp:sp modelId="{649CD741-0853-4FBC-B04D-525BAB25C230}">
      <dsp:nvSpPr>
        <dsp:cNvPr id="0" name=""/>
        <dsp:cNvSpPr/>
      </dsp:nvSpPr>
      <dsp:spPr>
        <a:xfrm>
          <a:off x="4839677" y="3812674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1.4.4 – Testes de Aceitação do Usuário</a:t>
          </a:r>
          <a:endParaRPr lang="en-US" sz="900" kern="1200"/>
        </a:p>
      </dsp:txBody>
      <dsp:txXfrm>
        <a:off x="4839677" y="3812674"/>
        <a:ext cx="1073446" cy="536723"/>
      </dsp:txXfrm>
    </dsp:sp>
    <dsp:sp modelId="{4FEF4142-6826-4507-9ABE-D1EFC795CAAE}">
      <dsp:nvSpPr>
        <dsp:cNvPr id="0" name=""/>
        <dsp:cNvSpPr/>
      </dsp:nvSpPr>
      <dsp:spPr>
        <a:xfrm>
          <a:off x="5870185" y="764087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1.5 – Implantação</a:t>
          </a:r>
          <a:endParaRPr lang="en-US" sz="9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70185" y="764087"/>
        <a:ext cx="1073446" cy="536723"/>
      </dsp:txXfrm>
    </dsp:sp>
    <dsp:sp modelId="{6A6BB03B-469F-4692-84A8-D6712146BCDC}">
      <dsp:nvSpPr>
        <dsp:cNvPr id="0" name=""/>
        <dsp:cNvSpPr/>
      </dsp:nvSpPr>
      <dsp:spPr>
        <a:xfrm>
          <a:off x="6138547" y="1526234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1.5.1 – Obtenção de Aprovações</a:t>
          </a:r>
          <a:endParaRPr lang="en-US" sz="900" kern="1200"/>
        </a:p>
      </dsp:txBody>
      <dsp:txXfrm>
        <a:off x="6138547" y="1526234"/>
        <a:ext cx="1073446" cy="536723"/>
      </dsp:txXfrm>
    </dsp:sp>
    <dsp:sp modelId="{5C463ADD-ECB4-4BA6-9BA7-ABADC132C660}">
      <dsp:nvSpPr>
        <dsp:cNvPr id="0" name=""/>
        <dsp:cNvSpPr/>
      </dsp:nvSpPr>
      <dsp:spPr>
        <a:xfrm>
          <a:off x="6138547" y="2288380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1.5.2 – Treinamento de Usuários</a:t>
          </a:r>
          <a:endParaRPr lang="en-US" sz="900" kern="1200"/>
        </a:p>
      </dsp:txBody>
      <dsp:txXfrm>
        <a:off x="6138547" y="2288380"/>
        <a:ext cx="1073446" cy="536723"/>
      </dsp:txXfrm>
    </dsp:sp>
    <dsp:sp modelId="{3CF43C41-0DF3-4C6D-A3E1-76B228E830FD}">
      <dsp:nvSpPr>
        <dsp:cNvPr id="0" name=""/>
        <dsp:cNvSpPr/>
      </dsp:nvSpPr>
      <dsp:spPr>
        <a:xfrm>
          <a:off x="6138547" y="3050527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1.5.3 – Publicação de Versão</a:t>
          </a:r>
          <a:endParaRPr lang="en-US" sz="900" kern="1200"/>
        </a:p>
      </dsp:txBody>
      <dsp:txXfrm>
        <a:off x="6138547" y="3050527"/>
        <a:ext cx="1073446" cy="536723"/>
      </dsp:txXfrm>
    </dsp:sp>
    <dsp:sp modelId="{314E6314-6CAD-492C-B866-C336F63F9ADE}">
      <dsp:nvSpPr>
        <dsp:cNvPr id="0" name=""/>
        <dsp:cNvSpPr/>
      </dsp:nvSpPr>
      <dsp:spPr>
        <a:xfrm>
          <a:off x="6138547" y="3812674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1.5.4 – Instalação </a:t>
          </a:r>
          <a:endParaRPr lang="en-US" sz="900" kern="1200"/>
        </a:p>
      </dsp:txBody>
      <dsp:txXfrm>
        <a:off x="6138547" y="3812674"/>
        <a:ext cx="1073446" cy="536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0FC71-2F1C-4D6A-B5FE-D541FBED0FBA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B3AED-1E72-44CC-8D8B-A05F4B5B600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98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B3AED-1E72-44CC-8D8B-A05F4B5B60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24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DE07C-CDA5-42E2-B13B-339A2085ADCE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UniversoProjeto.com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36C7F-E82F-4833-B933-8C7FF95F71B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2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74BAB-4BDE-41BD-86B4-2CE2ECE1B94B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UniversoProjeto.com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36C7F-E82F-4833-B933-8C7FF95F71B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96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CB-9A80-4FF1-BFF2-C032774E8690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UniversoProjeto.com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36C7F-E82F-4833-B933-8C7FF95F71B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5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9FF6-7FEC-4DB4-BD1B-47FCA1D25F30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UniversoProjeto.com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36C7F-E82F-4833-B933-8C7FF95F71B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0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F257-1082-47EC-A115-7A27689689DA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UniversoProjeto.com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36C7F-E82F-4833-B933-8C7FF95F71B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81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43C05-617F-4E69-8649-678A62DCBF53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UniversoProjeto.com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36C7F-E82F-4833-B933-8C7FF95F71B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81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2FA2C-8058-4F3B-9542-15277D32D409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UniversoProjeto.com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36C7F-E82F-4833-B933-8C7FF95F71B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3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EEEB-6DD9-4C32-894C-A4E91157ED43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UniversoProjeto.com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36C7F-E82F-4833-B933-8C7FF95F71B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55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D7EFB-E483-4E08-93D3-74254563F6AB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UniversoProjeto.com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36C7F-E82F-4833-B933-8C7FF95F71B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23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01439-8D9D-4984-AACF-BF9AC4D14B49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UniversoProjeto.com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36C7F-E82F-4833-B933-8C7FF95F71B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85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CC0A-FD0B-4CAE-B10E-69C4198DD337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UniversoProjeto.com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36C7F-E82F-4833-B933-8C7FF95F71B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9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C5E87-D6BB-4499-A47F-A2AB41A9F853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UniversoProjeto.com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36C7F-E82F-4833-B933-8C7FF95F71B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438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7601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>
                <a:latin typeface="+mj-lt"/>
                <a:ea typeface="+mj-ea"/>
                <a:cs typeface="+mj-cs"/>
              </a:rPr>
              <a:t>ESTRUTURA ANALÍTICA DO PROJETO - EAP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5495EC2-BC28-46F2-BA9E-B98C2A670F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6237312"/>
            <a:ext cx="1717548" cy="516201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87248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40702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Apresentação na tela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Franco, PMP</dc:creator>
  <cp:lastModifiedBy>Douglas Franco, PMP</cp:lastModifiedBy>
  <cp:revision>1</cp:revision>
  <dcterms:created xsi:type="dcterms:W3CDTF">2019-08-21T02:11:16Z</dcterms:created>
  <dcterms:modified xsi:type="dcterms:W3CDTF">2019-08-21T02:11:19Z</dcterms:modified>
</cp:coreProperties>
</file>